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7" r:id="rId2"/>
    <p:sldMasterId id="2147483673" r:id="rId3"/>
    <p:sldMasterId id="2147483679" r:id="rId4"/>
  </p:sldMasterIdLst>
  <p:notesMasterIdLst>
    <p:notesMasterId r:id="rId21"/>
  </p:notesMasterIdLst>
  <p:sldIdLst>
    <p:sldId id="256" r:id="rId5"/>
    <p:sldId id="266" r:id="rId6"/>
    <p:sldId id="328" r:id="rId7"/>
    <p:sldId id="333" r:id="rId8"/>
    <p:sldId id="332" r:id="rId9"/>
    <p:sldId id="258" r:id="rId10"/>
    <p:sldId id="303" r:id="rId11"/>
    <p:sldId id="301" r:id="rId12"/>
    <p:sldId id="312" r:id="rId13"/>
    <p:sldId id="297" r:id="rId14"/>
    <p:sldId id="300" r:id="rId15"/>
    <p:sldId id="307" r:id="rId16"/>
    <p:sldId id="324" r:id="rId17"/>
    <p:sldId id="302" r:id="rId18"/>
    <p:sldId id="313" r:id="rId19"/>
    <p:sldId id="331"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85218" autoAdjust="0"/>
  </p:normalViewPr>
  <p:slideViewPr>
    <p:cSldViewPr snapToGrid="0">
      <p:cViewPr>
        <p:scale>
          <a:sx n="300" d="100"/>
          <a:sy n="300" d="100"/>
        </p:scale>
        <p:origin x="-6858" y="-3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682D39-95DB-42F4-A096-C69EF5E92C69}"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nb-NO"/>
        </a:p>
      </dgm:t>
    </dgm:pt>
    <dgm:pt modelId="{FDAD1044-95A8-460E-BCBB-DE25363FD054}">
      <dgm:prSet phldrT="[Text]"/>
      <dgm:spPr/>
      <dgm:t>
        <a:bodyPr/>
        <a:lstStyle/>
        <a:p>
          <a:r>
            <a:rPr lang="nb-NO" dirty="0" err="1"/>
            <a:t>Reduce</a:t>
          </a:r>
          <a:r>
            <a:rPr lang="nb-NO" dirty="0"/>
            <a:t> SC </a:t>
          </a:r>
          <a:r>
            <a:rPr lang="nb-NO" dirty="0" err="1"/>
            <a:t>complexity</a:t>
          </a:r>
          <a:endParaRPr lang="nb-NO" dirty="0"/>
        </a:p>
      </dgm:t>
    </dgm:pt>
    <dgm:pt modelId="{1A8E08F6-BC8A-4072-AF47-D500B52963FC}" type="parTrans" cxnId="{ED385E32-6E28-4758-BF4D-6E92DAD00744}">
      <dgm:prSet/>
      <dgm:spPr/>
      <dgm:t>
        <a:bodyPr/>
        <a:lstStyle/>
        <a:p>
          <a:endParaRPr lang="nb-NO"/>
        </a:p>
      </dgm:t>
    </dgm:pt>
    <dgm:pt modelId="{877D8809-D4CF-42DA-BA72-930C576C596A}" type="sibTrans" cxnId="{ED385E32-6E28-4758-BF4D-6E92DAD00744}">
      <dgm:prSet/>
      <dgm:spPr/>
      <dgm:t>
        <a:bodyPr/>
        <a:lstStyle/>
        <a:p>
          <a:endParaRPr lang="nb-NO"/>
        </a:p>
      </dgm:t>
    </dgm:pt>
    <dgm:pt modelId="{C08FAEEF-A320-41F9-BF9F-932CDE3D4A64}">
      <dgm:prSet/>
      <dgm:spPr/>
      <dgm:t>
        <a:bodyPr/>
        <a:lstStyle/>
        <a:p>
          <a:r>
            <a:rPr lang="nb-NO" dirty="0" err="1"/>
            <a:t>Decentralized</a:t>
          </a:r>
          <a:r>
            <a:rPr lang="nb-NO" dirty="0"/>
            <a:t> </a:t>
          </a:r>
          <a:r>
            <a:rPr lang="nb-NO" dirty="0" err="1"/>
            <a:t>production</a:t>
          </a:r>
          <a:endParaRPr lang="nb-NO" dirty="0"/>
        </a:p>
      </dgm:t>
    </dgm:pt>
    <dgm:pt modelId="{C5FA8859-FCE8-44F7-8CB3-140E45DFC23B}" type="parTrans" cxnId="{450A5C6A-D881-4339-B226-076C909F7176}">
      <dgm:prSet/>
      <dgm:spPr/>
      <dgm:t>
        <a:bodyPr/>
        <a:lstStyle/>
        <a:p>
          <a:endParaRPr lang="nb-NO"/>
        </a:p>
      </dgm:t>
    </dgm:pt>
    <dgm:pt modelId="{EF328D9A-009B-4352-B4E3-4B3AC4215D8D}" type="sibTrans" cxnId="{450A5C6A-D881-4339-B226-076C909F7176}">
      <dgm:prSet/>
      <dgm:spPr/>
      <dgm:t>
        <a:bodyPr/>
        <a:lstStyle/>
        <a:p>
          <a:endParaRPr lang="nb-NO"/>
        </a:p>
      </dgm:t>
    </dgm:pt>
    <dgm:pt modelId="{3A8D521B-E908-4E2E-AB75-F627C874C2DA}">
      <dgm:prSet/>
      <dgm:spPr/>
      <dgm:t>
        <a:bodyPr/>
        <a:lstStyle/>
        <a:p>
          <a:r>
            <a:rPr lang="nb-NO" dirty="0"/>
            <a:t>On </a:t>
          </a:r>
          <a:r>
            <a:rPr lang="nb-NO" dirty="0" err="1"/>
            <a:t>demand</a:t>
          </a:r>
          <a:r>
            <a:rPr lang="nb-NO" dirty="0"/>
            <a:t> </a:t>
          </a:r>
          <a:r>
            <a:rPr lang="nb-NO" dirty="0" err="1"/>
            <a:t>manufacturing</a:t>
          </a:r>
          <a:endParaRPr lang="nb-NO" dirty="0"/>
        </a:p>
      </dgm:t>
    </dgm:pt>
    <dgm:pt modelId="{C3B360A0-C2ED-40C5-B036-F5D9037F71F4}" type="parTrans" cxnId="{388DDDCA-003E-4005-968F-28E24382A31D}">
      <dgm:prSet/>
      <dgm:spPr/>
      <dgm:t>
        <a:bodyPr/>
        <a:lstStyle/>
        <a:p>
          <a:endParaRPr lang="nb-NO"/>
        </a:p>
      </dgm:t>
    </dgm:pt>
    <dgm:pt modelId="{233CA12E-E53E-476A-97FE-D81ECF1C94F5}" type="sibTrans" cxnId="{388DDDCA-003E-4005-968F-28E24382A31D}">
      <dgm:prSet/>
      <dgm:spPr/>
      <dgm:t>
        <a:bodyPr/>
        <a:lstStyle/>
        <a:p>
          <a:endParaRPr lang="nb-NO"/>
        </a:p>
      </dgm:t>
    </dgm:pt>
    <dgm:pt modelId="{A4D7AA55-D377-45A2-AEF0-620C0DB2E11F}">
      <dgm:prSet phldrT="[Text]"/>
      <dgm:spPr/>
      <dgm:t>
        <a:bodyPr/>
        <a:lstStyle/>
        <a:p>
          <a:r>
            <a:rPr lang="nb-NO" dirty="0"/>
            <a:t>Customization</a:t>
          </a:r>
        </a:p>
      </dgm:t>
    </dgm:pt>
    <dgm:pt modelId="{C222114B-2E3B-4178-8CCF-0B2A1F07F5A9}" type="parTrans" cxnId="{36C2829C-E410-4ACE-A977-CE2A63FA90B9}">
      <dgm:prSet/>
      <dgm:spPr/>
      <dgm:t>
        <a:bodyPr/>
        <a:lstStyle/>
        <a:p>
          <a:endParaRPr lang="en-US"/>
        </a:p>
      </dgm:t>
    </dgm:pt>
    <dgm:pt modelId="{A73F52C3-5EAF-4076-97DD-EAAAFD09D07A}" type="sibTrans" cxnId="{36C2829C-E410-4ACE-A977-CE2A63FA90B9}">
      <dgm:prSet/>
      <dgm:spPr/>
      <dgm:t>
        <a:bodyPr/>
        <a:lstStyle/>
        <a:p>
          <a:endParaRPr lang="en-US"/>
        </a:p>
      </dgm:t>
    </dgm:pt>
    <dgm:pt modelId="{2D8759EA-3784-4AC5-861D-593ED8922B3A}" type="pres">
      <dgm:prSet presAssocID="{24682D39-95DB-42F4-A096-C69EF5E92C69}" presName="Name0" presStyleCnt="0">
        <dgm:presLayoutVars>
          <dgm:chMax val="7"/>
          <dgm:chPref val="7"/>
          <dgm:dir/>
        </dgm:presLayoutVars>
      </dgm:prSet>
      <dgm:spPr/>
    </dgm:pt>
    <dgm:pt modelId="{B219E7FE-06B7-4D1D-AA91-AFD5E176C509}" type="pres">
      <dgm:prSet presAssocID="{24682D39-95DB-42F4-A096-C69EF5E92C69}" presName="Name1" presStyleCnt="0"/>
      <dgm:spPr/>
    </dgm:pt>
    <dgm:pt modelId="{B070F89D-A8BC-408E-8B8A-FABD44DCCD78}" type="pres">
      <dgm:prSet presAssocID="{24682D39-95DB-42F4-A096-C69EF5E92C69}" presName="cycle" presStyleCnt="0"/>
      <dgm:spPr/>
    </dgm:pt>
    <dgm:pt modelId="{0C14D778-D2CB-4027-8CDD-4390E37999A9}" type="pres">
      <dgm:prSet presAssocID="{24682D39-95DB-42F4-A096-C69EF5E92C69}" presName="srcNode" presStyleLbl="node1" presStyleIdx="0" presStyleCnt="4"/>
      <dgm:spPr/>
    </dgm:pt>
    <dgm:pt modelId="{452ABF18-E119-4F5E-96A9-490CA00B5036}" type="pres">
      <dgm:prSet presAssocID="{24682D39-95DB-42F4-A096-C69EF5E92C69}" presName="conn" presStyleLbl="parChTrans1D2" presStyleIdx="0" presStyleCnt="1"/>
      <dgm:spPr/>
    </dgm:pt>
    <dgm:pt modelId="{B0D952E1-4670-438D-80F2-1BDA2C76714D}" type="pres">
      <dgm:prSet presAssocID="{24682D39-95DB-42F4-A096-C69EF5E92C69}" presName="extraNode" presStyleLbl="node1" presStyleIdx="0" presStyleCnt="4"/>
      <dgm:spPr/>
    </dgm:pt>
    <dgm:pt modelId="{4776FD24-AC08-4BA9-915C-6D60E0841A9D}" type="pres">
      <dgm:prSet presAssocID="{24682D39-95DB-42F4-A096-C69EF5E92C69}" presName="dstNode" presStyleLbl="node1" presStyleIdx="0" presStyleCnt="4"/>
      <dgm:spPr/>
    </dgm:pt>
    <dgm:pt modelId="{DCAC52E9-0E9E-4E6B-BEDE-D8429F519A64}" type="pres">
      <dgm:prSet presAssocID="{A4D7AA55-D377-45A2-AEF0-620C0DB2E11F}" presName="text_1" presStyleLbl="node1" presStyleIdx="0" presStyleCnt="4">
        <dgm:presLayoutVars>
          <dgm:bulletEnabled val="1"/>
        </dgm:presLayoutVars>
      </dgm:prSet>
      <dgm:spPr/>
    </dgm:pt>
    <dgm:pt modelId="{1899578C-8830-4F44-A74D-A2708625A40E}" type="pres">
      <dgm:prSet presAssocID="{A4D7AA55-D377-45A2-AEF0-620C0DB2E11F}" presName="accent_1" presStyleCnt="0"/>
      <dgm:spPr/>
    </dgm:pt>
    <dgm:pt modelId="{048A34B5-D06E-4610-A86A-EC6870F497B9}" type="pres">
      <dgm:prSet presAssocID="{A4D7AA55-D377-45A2-AEF0-620C0DB2E11F}" presName="accentRepeatNode" presStyleLbl="solidFgAcc1" presStyleIdx="0" presStyleCnt="4"/>
      <dgm:spPr/>
    </dgm:pt>
    <dgm:pt modelId="{A70B04E8-8312-4267-949A-4287E6687283}" type="pres">
      <dgm:prSet presAssocID="{FDAD1044-95A8-460E-BCBB-DE25363FD054}" presName="text_2" presStyleLbl="node1" presStyleIdx="1" presStyleCnt="4">
        <dgm:presLayoutVars>
          <dgm:bulletEnabled val="1"/>
        </dgm:presLayoutVars>
      </dgm:prSet>
      <dgm:spPr/>
    </dgm:pt>
    <dgm:pt modelId="{0B10842C-A31C-4A4A-ACA5-668015BDA5BF}" type="pres">
      <dgm:prSet presAssocID="{FDAD1044-95A8-460E-BCBB-DE25363FD054}" presName="accent_2" presStyleCnt="0"/>
      <dgm:spPr/>
    </dgm:pt>
    <dgm:pt modelId="{02E26696-A0F2-439E-94E6-A5764DF8604C}" type="pres">
      <dgm:prSet presAssocID="{FDAD1044-95A8-460E-BCBB-DE25363FD054}" presName="accentRepeatNode" presStyleLbl="solidFgAcc1" presStyleIdx="1" presStyleCnt="4"/>
      <dgm:spPr/>
    </dgm:pt>
    <dgm:pt modelId="{2D27FAB4-EFB1-4304-AAB4-728E6BE04A4F}" type="pres">
      <dgm:prSet presAssocID="{C08FAEEF-A320-41F9-BF9F-932CDE3D4A64}" presName="text_3" presStyleLbl="node1" presStyleIdx="2" presStyleCnt="4">
        <dgm:presLayoutVars>
          <dgm:bulletEnabled val="1"/>
        </dgm:presLayoutVars>
      </dgm:prSet>
      <dgm:spPr/>
    </dgm:pt>
    <dgm:pt modelId="{C2286295-1B90-434E-887C-A1BDCFA7E46A}" type="pres">
      <dgm:prSet presAssocID="{C08FAEEF-A320-41F9-BF9F-932CDE3D4A64}" presName="accent_3" presStyleCnt="0"/>
      <dgm:spPr/>
    </dgm:pt>
    <dgm:pt modelId="{1024A1EC-779B-48B1-83E7-B118649378E2}" type="pres">
      <dgm:prSet presAssocID="{C08FAEEF-A320-41F9-BF9F-932CDE3D4A64}" presName="accentRepeatNode" presStyleLbl="solidFgAcc1" presStyleIdx="2" presStyleCnt="4"/>
      <dgm:spPr/>
    </dgm:pt>
    <dgm:pt modelId="{C95325A2-F9AF-4EB4-85FA-4087B3AF181E}" type="pres">
      <dgm:prSet presAssocID="{3A8D521B-E908-4E2E-AB75-F627C874C2DA}" presName="text_4" presStyleLbl="node1" presStyleIdx="3" presStyleCnt="4">
        <dgm:presLayoutVars>
          <dgm:bulletEnabled val="1"/>
        </dgm:presLayoutVars>
      </dgm:prSet>
      <dgm:spPr/>
    </dgm:pt>
    <dgm:pt modelId="{E432EB19-F2F7-4895-B914-CABF52376D0A}" type="pres">
      <dgm:prSet presAssocID="{3A8D521B-E908-4E2E-AB75-F627C874C2DA}" presName="accent_4" presStyleCnt="0"/>
      <dgm:spPr/>
    </dgm:pt>
    <dgm:pt modelId="{63554092-5D0B-4D9D-BEA1-93EC9ECB6242}" type="pres">
      <dgm:prSet presAssocID="{3A8D521B-E908-4E2E-AB75-F627C874C2DA}" presName="accentRepeatNode" presStyleLbl="solidFgAcc1" presStyleIdx="3" presStyleCnt="4"/>
      <dgm:spPr/>
    </dgm:pt>
  </dgm:ptLst>
  <dgm:cxnLst>
    <dgm:cxn modelId="{0E96AD0E-D315-4310-A55D-0B351A558BE7}" type="presOf" srcId="{24682D39-95DB-42F4-A096-C69EF5E92C69}" destId="{2D8759EA-3784-4AC5-861D-593ED8922B3A}" srcOrd="0" destOrd="0" presId="urn:microsoft.com/office/officeart/2008/layout/VerticalCurvedList"/>
    <dgm:cxn modelId="{ED385E32-6E28-4758-BF4D-6E92DAD00744}" srcId="{24682D39-95DB-42F4-A096-C69EF5E92C69}" destId="{FDAD1044-95A8-460E-BCBB-DE25363FD054}" srcOrd="1" destOrd="0" parTransId="{1A8E08F6-BC8A-4072-AF47-D500B52963FC}" sibTransId="{877D8809-D4CF-42DA-BA72-930C576C596A}"/>
    <dgm:cxn modelId="{105B3E61-0490-4D4D-9B94-A2D2834830BF}" type="presOf" srcId="{3A8D521B-E908-4E2E-AB75-F627C874C2DA}" destId="{C95325A2-F9AF-4EB4-85FA-4087B3AF181E}" srcOrd="0" destOrd="0" presId="urn:microsoft.com/office/officeart/2008/layout/VerticalCurvedList"/>
    <dgm:cxn modelId="{450A5C6A-D881-4339-B226-076C909F7176}" srcId="{24682D39-95DB-42F4-A096-C69EF5E92C69}" destId="{C08FAEEF-A320-41F9-BF9F-932CDE3D4A64}" srcOrd="2" destOrd="0" parTransId="{C5FA8859-FCE8-44F7-8CB3-140E45DFC23B}" sibTransId="{EF328D9A-009B-4352-B4E3-4B3AC4215D8D}"/>
    <dgm:cxn modelId="{BD29D84B-5891-4BFA-9AE7-A5F342F80D9D}" type="presOf" srcId="{A4D7AA55-D377-45A2-AEF0-620C0DB2E11F}" destId="{DCAC52E9-0E9E-4E6B-BEDE-D8429F519A64}" srcOrd="0" destOrd="0" presId="urn:microsoft.com/office/officeart/2008/layout/VerticalCurvedList"/>
    <dgm:cxn modelId="{C05F8972-D488-4032-960F-A81DD25F2779}" type="presOf" srcId="{FDAD1044-95A8-460E-BCBB-DE25363FD054}" destId="{A70B04E8-8312-4267-949A-4287E6687283}" srcOrd="0" destOrd="0" presId="urn:microsoft.com/office/officeart/2008/layout/VerticalCurvedList"/>
    <dgm:cxn modelId="{3B9E2693-F244-4F9A-A745-CA35C640C117}" type="presOf" srcId="{A73F52C3-5EAF-4076-97DD-EAAAFD09D07A}" destId="{452ABF18-E119-4F5E-96A9-490CA00B5036}" srcOrd="0" destOrd="0" presId="urn:microsoft.com/office/officeart/2008/layout/VerticalCurvedList"/>
    <dgm:cxn modelId="{36C2829C-E410-4ACE-A977-CE2A63FA90B9}" srcId="{24682D39-95DB-42F4-A096-C69EF5E92C69}" destId="{A4D7AA55-D377-45A2-AEF0-620C0DB2E11F}" srcOrd="0" destOrd="0" parTransId="{C222114B-2E3B-4178-8CCF-0B2A1F07F5A9}" sibTransId="{A73F52C3-5EAF-4076-97DD-EAAAFD09D07A}"/>
    <dgm:cxn modelId="{7FD6DCAB-4884-4D1E-B725-573DAA79EBBB}" type="presOf" srcId="{C08FAEEF-A320-41F9-BF9F-932CDE3D4A64}" destId="{2D27FAB4-EFB1-4304-AAB4-728E6BE04A4F}" srcOrd="0" destOrd="0" presId="urn:microsoft.com/office/officeart/2008/layout/VerticalCurvedList"/>
    <dgm:cxn modelId="{388DDDCA-003E-4005-968F-28E24382A31D}" srcId="{24682D39-95DB-42F4-A096-C69EF5E92C69}" destId="{3A8D521B-E908-4E2E-AB75-F627C874C2DA}" srcOrd="3" destOrd="0" parTransId="{C3B360A0-C2ED-40C5-B036-F5D9037F71F4}" sibTransId="{233CA12E-E53E-476A-97FE-D81ECF1C94F5}"/>
    <dgm:cxn modelId="{0B79E97D-0C28-4F85-B967-25D3307BE37E}" type="presParOf" srcId="{2D8759EA-3784-4AC5-861D-593ED8922B3A}" destId="{B219E7FE-06B7-4D1D-AA91-AFD5E176C509}" srcOrd="0" destOrd="0" presId="urn:microsoft.com/office/officeart/2008/layout/VerticalCurvedList"/>
    <dgm:cxn modelId="{9727F950-95ED-42F2-BADA-534B70235658}" type="presParOf" srcId="{B219E7FE-06B7-4D1D-AA91-AFD5E176C509}" destId="{B070F89D-A8BC-408E-8B8A-FABD44DCCD78}" srcOrd="0" destOrd="0" presId="urn:microsoft.com/office/officeart/2008/layout/VerticalCurvedList"/>
    <dgm:cxn modelId="{1D9C0E5F-F17B-4823-8D47-57B93E22F40A}" type="presParOf" srcId="{B070F89D-A8BC-408E-8B8A-FABD44DCCD78}" destId="{0C14D778-D2CB-4027-8CDD-4390E37999A9}" srcOrd="0" destOrd="0" presId="urn:microsoft.com/office/officeart/2008/layout/VerticalCurvedList"/>
    <dgm:cxn modelId="{EF1CA33A-7E39-405E-BE36-F161912AD737}" type="presParOf" srcId="{B070F89D-A8BC-408E-8B8A-FABD44DCCD78}" destId="{452ABF18-E119-4F5E-96A9-490CA00B5036}" srcOrd="1" destOrd="0" presId="urn:microsoft.com/office/officeart/2008/layout/VerticalCurvedList"/>
    <dgm:cxn modelId="{DB1D0A6D-9AFA-4938-A578-AAFBAF28E84B}" type="presParOf" srcId="{B070F89D-A8BC-408E-8B8A-FABD44DCCD78}" destId="{B0D952E1-4670-438D-80F2-1BDA2C76714D}" srcOrd="2" destOrd="0" presId="urn:microsoft.com/office/officeart/2008/layout/VerticalCurvedList"/>
    <dgm:cxn modelId="{4EE69AD2-0D09-48BC-9458-8F63418CA8D8}" type="presParOf" srcId="{B070F89D-A8BC-408E-8B8A-FABD44DCCD78}" destId="{4776FD24-AC08-4BA9-915C-6D60E0841A9D}" srcOrd="3" destOrd="0" presId="urn:microsoft.com/office/officeart/2008/layout/VerticalCurvedList"/>
    <dgm:cxn modelId="{39ED7A6D-A94F-4838-9832-92313E0BC16B}" type="presParOf" srcId="{B219E7FE-06B7-4D1D-AA91-AFD5E176C509}" destId="{DCAC52E9-0E9E-4E6B-BEDE-D8429F519A64}" srcOrd="1" destOrd="0" presId="urn:microsoft.com/office/officeart/2008/layout/VerticalCurvedList"/>
    <dgm:cxn modelId="{07CC9ADB-E2EA-42A9-806D-EC1FCD20DB69}" type="presParOf" srcId="{B219E7FE-06B7-4D1D-AA91-AFD5E176C509}" destId="{1899578C-8830-4F44-A74D-A2708625A40E}" srcOrd="2" destOrd="0" presId="urn:microsoft.com/office/officeart/2008/layout/VerticalCurvedList"/>
    <dgm:cxn modelId="{6D75882D-CB5A-4F4D-B7AA-2369DEABA890}" type="presParOf" srcId="{1899578C-8830-4F44-A74D-A2708625A40E}" destId="{048A34B5-D06E-4610-A86A-EC6870F497B9}" srcOrd="0" destOrd="0" presId="urn:microsoft.com/office/officeart/2008/layout/VerticalCurvedList"/>
    <dgm:cxn modelId="{55B80CBC-1441-4FA4-81E5-123F292D16DF}" type="presParOf" srcId="{B219E7FE-06B7-4D1D-AA91-AFD5E176C509}" destId="{A70B04E8-8312-4267-949A-4287E6687283}" srcOrd="3" destOrd="0" presId="urn:microsoft.com/office/officeart/2008/layout/VerticalCurvedList"/>
    <dgm:cxn modelId="{7BE5B6D0-DAF7-41D8-9B57-422976A0307E}" type="presParOf" srcId="{B219E7FE-06B7-4D1D-AA91-AFD5E176C509}" destId="{0B10842C-A31C-4A4A-ACA5-668015BDA5BF}" srcOrd="4" destOrd="0" presId="urn:microsoft.com/office/officeart/2008/layout/VerticalCurvedList"/>
    <dgm:cxn modelId="{09A83F1B-F5BD-4D0F-9FB4-B412D045BFDB}" type="presParOf" srcId="{0B10842C-A31C-4A4A-ACA5-668015BDA5BF}" destId="{02E26696-A0F2-439E-94E6-A5764DF8604C}" srcOrd="0" destOrd="0" presId="urn:microsoft.com/office/officeart/2008/layout/VerticalCurvedList"/>
    <dgm:cxn modelId="{AAF22E47-4964-4F2E-98F1-DF0B93DACA7E}" type="presParOf" srcId="{B219E7FE-06B7-4D1D-AA91-AFD5E176C509}" destId="{2D27FAB4-EFB1-4304-AAB4-728E6BE04A4F}" srcOrd="5" destOrd="0" presId="urn:microsoft.com/office/officeart/2008/layout/VerticalCurvedList"/>
    <dgm:cxn modelId="{68F1FC35-957C-405D-A38C-C4EF84A5A1CB}" type="presParOf" srcId="{B219E7FE-06B7-4D1D-AA91-AFD5E176C509}" destId="{C2286295-1B90-434E-887C-A1BDCFA7E46A}" srcOrd="6" destOrd="0" presId="urn:microsoft.com/office/officeart/2008/layout/VerticalCurvedList"/>
    <dgm:cxn modelId="{7DFC6CBF-7C17-402F-A9BA-8CB101FD5676}" type="presParOf" srcId="{C2286295-1B90-434E-887C-A1BDCFA7E46A}" destId="{1024A1EC-779B-48B1-83E7-B118649378E2}" srcOrd="0" destOrd="0" presId="urn:microsoft.com/office/officeart/2008/layout/VerticalCurvedList"/>
    <dgm:cxn modelId="{1E45DE40-DF30-4E0F-90A8-F6DBC7AC35B5}" type="presParOf" srcId="{B219E7FE-06B7-4D1D-AA91-AFD5E176C509}" destId="{C95325A2-F9AF-4EB4-85FA-4087B3AF181E}" srcOrd="7" destOrd="0" presId="urn:microsoft.com/office/officeart/2008/layout/VerticalCurvedList"/>
    <dgm:cxn modelId="{ECC71591-6DE1-4259-AD88-D31BB9DD65F7}" type="presParOf" srcId="{B219E7FE-06B7-4D1D-AA91-AFD5E176C509}" destId="{E432EB19-F2F7-4895-B914-CABF52376D0A}" srcOrd="8" destOrd="0" presId="urn:microsoft.com/office/officeart/2008/layout/VerticalCurvedList"/>
    <dgm:cxn modelId="{BB8DDF3D-0D0A-4B88-AF45-1CDB767A842B}" type="presParOf" srcId="{E432EB19-F2F7-4895-B914-CABF52376D0A}" destId="{63554092-5D0B-4D9D-BEA1-93EC9ECB624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682D39-95DB-42F4-A096-C69EF5E92C69}"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nb-NO"/>
        </a:p>
      </dgm:t>
    </dgm:pt>
    <dgm:pt modelId="{FDAD1044-95A8-460E-BCBB-DE25363FD054}">
      <dgm:prSet phldrT="[Text]" custT="1"/>
      <dgm:spPr/>
      <dgm:t>
        <a:bodyPr/>
        <a:lstStyle/>
        <a:p>
          <a:r>
            <a:rPr lang="nb-NO" sz="2100" dirty="0" err="1"/>
            <a:t>Customization</a:t>
          </a:r>
          <a:endParaRPr lang="nb-NO" sz="2100" dirty="0"/>
        </a:p>
      </dgm:t>
    </dgm:pt>
    <dgm:pt modelId="{1A8E08F6-BC8A-4072-AF47-D500B52963FC}" type="parTrans" cxnId="{ED385E32-6E28-4758-BF4D-6E92DAD00744}">
      <dgm:prSet/>
      <dgm:spPr/>
      <dgm:t>
        <a:bodyPr/>
        <a:lstStyle/>
        <a:p>
          <a:endParaRPr lang="nb-NO"/>
        </a:p>
      </dgm:t>
    </dgm:pt>
    <dgm:pt modelId="{877D8809-D4CF-42DA-BA72-930C576C596A}" type="sibTrans" cxnId="{ED385E32-6E28-4758-BF4D-6E92DAD00744}">
      <dgm:prSet/>
      <dgm:spPr/>
      <dgm:t>
        <a:bodyPr/>
        <a:lstStyle/>
        <a:p>
          <a:endParaRPr lang="nb-NO"/>
        </a:p>
      </dgm:t>
    </dgm:pt>
    <dgm:pt modelId="{2D8759EA-3784-4AC5-861D-593ED8922B3A}" type="pres">
      <dgm:prSet presAssocID="{24682D39-95DB-42F4-A096-C69EF5E92C69}" presName="Name0" presStyleCnt="0">
        <dgm:presLayoutVars>
          <dgm:chMax val="7"/>
          <dgm:chPref val="7"/>
          <dgm:dir/>
        </dgm:presLayoutVars>
      </dgm:prSet>
      <dgm:spPr/>
    </dgm:pt>
    <dgm:pt modelId="{B219E7FE-06B7-4D1D-AA91-AFD5E176C509}" type="pres">
      <dgm:prSet presAssocID="{24682D39-95DB-42F4-A096-C69EF5E92C69}" presName="Name1" presStyleCnt="0"/>
      <dgm:spPr/>
    </dgm:pt>
    <dgm:pt modelId="{B070F89D-A8BC-408E-8B8A-FABD44DCCD78}" type="pres">
      <dgm:prSet presAssocID="{24682D39-95DB-42F4-A096-C69EF5E92C69}" presName="cycle" presStyleCnt="0"/>
      <dgm:spPr/>
    </dgm:pt>
    <dgm:pt modelId="{0C14D778-D2CB-4027-8CDD-4390E37999A9}" type="pres">
      <dgm:prSet presAssocID="{24682D39-95DB-42F4-A096-C69EF5E92C69}" presName="srcNode" presStyleLbl="node1" presStyleIdx="0" presStyleCnt="1"/>
      <dgm:spPr/>
    </dgm:pt>
    <dgm:pt modelId="{452ABF18-E119-4F5E-96A9-490CA00B5036}" type="pres">
      <dgm:prSet presAssocID="{24682D39-95DB-42F4-A096-C69EF5E92C69}" presName="conn" presStyleLbl="parChTrans1D2" presStyleIdx="0" presStyleCnt="1"/>
      <dgm:spPr/>
    </dgm:pt>
    <dgm:pt modelId="{B0D952E1-4670-438D-80F2-1BDA2C76714D}" type="pres">
      <dgm:prSet presAssocID="{24682D39-95DB-42F4-A096-C69EF5E92C69}" presName="extraNode" presStyleLbl="node1" presStyleIdx="0" presStyleCnt="1"/>
      <dgm:spPr/>
    </dgm:pt>
    <dgm:pt modelId="{4776FD24-AC08-4BA9-915C-6D60E0841A9D}" type="pres">
      <dgm:prSet presAssocID="{24682D39-95DB-42F4-A096-C69EF5E92C69}" presName="dstNode" presStyleLbl="node1" presStyleIdx="0" presStyleCnt="1"/>
      <dgm:spPr/>
    </dgm:pt>
    <dgm:pt modelId="{DE35152F-A17A-4477-A08F-782629775C29}" type="pres">
      <dgm:prSet presAssocID="{FDAD1044-95A8-460E-BCBB-DE25363FD054}" presName="text_1" presStyleLbl="node1" presStyleIdx="0" presStyleCnt="1">
        <dgm:presLayoutVars>
          <dgm:bulletEnabled val="1"/>
        </dgm:presLayoutVars>
      </dgm:prSet>
      <dgm:spPr/>
    </dgm:pt>
    <dgm:pt modelId="{06DBF974-9FCA-4512-BDFD-BC0FD698BE08}" type="pres">
      <dgm:prSet presAssocID="{FDAD1044-95A8-460E-BCBB-DE25363FD054}" presName="accent_1" presStyleCnt="0"/>
      <dgm:spPr/>
    </dgm:pt>
    <dgm:pt modelId="{02E26696-A0F2-439E-94E6-A5764DF8604C}" type="pres">
      <dgm:prSet presAssocID="{FDAD1044-95A8-460E-BCBB-DE25363FD054}" presName="accentRepeatNode" presStyleLbl="solidFgAcc1" presStyleIdx="0" presStyleCnt="1"/>
      <dgm:spPr/>
    </dgm:pt>
  </dgm:ptLst>
  <dgm:cxnLst>
    <dgm:cxn modelId="{ED385E32-6E28-4758-BF4D-6E92DAD00744}" srcId="{24682D39-95DB-42F4-A096-C69EF5E92C69}" destId="{FDAD1044-95A8-460E-BCBB-DE25363FD054}" srcOrd="0" destOrd="0" parTransId="{1A8E08F6-BC8A-4072-AF47-D500B52963FC}" sibTransId="{877D8809-D4CF-42DA-BA72-930C576C596A}"/>
    <dgm:cxn modelId="{5ED0613E-FAE0-4570-841B-E17CEADF71BF}" type="presOf" srcId="{24682D39-95DB-42F4-A096-C69EF5E92C69}" destId="{2D8759EA-3784-4AC5-861D-593ED8922B3A}" srcOrd="0" destOrd="0" presId="urn:microsoft.com/office/officeart/2008/layout/VerticalCurvedList"/>
    <dgm:cxn modelId="{51D1CE96-C51F-4E91-AAE4-A959590B2418}" type="presOf" srcId="{877D8809-D4CF-42DA-BA72-930C576C596A}" destId="{452ABF18-E119-4F5E-96A9-490CA00B5036}" srcOrd="0" destOrd="0" presId="urn:microsoft.com/office/officeart/2008/layout/VerticalCurvedList"/>
    <dgm:cxn modelId="{86C756F7-BE9D-443A-9538-FF1CAE5861AB}" type="presOf" srcId="{FDAD1044-95A8-460E-BCBB-DE25363FD054}" destId="{DE35152F-A17A-4477-A08F-782629775C29}" srcOrd="0" destOrd="0" presId="urn:microsoft.com/office/officeart/2008/layout/VerticalCurvedList"/>
    <dgm:cxn modelId="{8C9FCD77-9056-4D97-B534-EEFD07F6D41F}" type="presParOf" srcId="{2D8759EA-3784-4AC5-861D-593ED8922B3A}" destId="{B219E7FE-06B7-4D1D-AA91-AFD5E176C509}" srcOrd="0" destOrd="0" presId="urn:microsoft.com/office/officeart/2008/layout/VerticalCurvedList"/>
    <dgm:cxn modelId="{DAFEC336-3E45-4D73-B76D-F327F02EB440}" type="presParOf" srcId="{B219E7FE-06B7-4D1D-AA91-AFD5E176C509}" destId="{B070F89D-A8BC-408E-8B8A-FABD44DCCD78}" srcOrd="0" destOrd="0" presId="urn:microsoft.com/office/officeart/2008/layout/VerticalCurvedList"/>
    <dgm:cxn modelId="{1717785E-7D43-45C4-BD08-B8A81F16407B}" type="presParOf" srcId="{B070F89D-A8BC-408E-8B8A-FABD44DCCD78}" destId="{0C14D778-D2CB-4027-8CDD-4390E37999A9}" srcOrd="0" destOrd="0" presId="urn:microsoft.com/office/officeart/2008/layout/VerticalCurvedList"/>
    <dgm:cxn modelId="{02756847-BDBA-48B4-B96B-DCAD1BA316D7}" type="presParOf" srcId="{B070F89D-A8BC-408E-8B8A-FABD44DCCD78}" destId="{452ABF18-E119-4F5E-96A9-490CA00B5036}" srcOrd="1" destOrd="0" presId="urn:microsoft.com/office/officeart/2008/layout/VerticalCurvedList"/>
    <dgm:cxn modelId="{A6CB1F38-A1A4-49ED-B397-AA31DC00094A}" type="presParOf" srcId="{B070F89D-A8BC-408E-8B8A-FABD44DCCD78}" destId="{B0D952E1-4670-438D-80F2-1BDA2C76714D}" srcOrd="2" destOrd="0" presId="urn:microsoft.com/office/officeart/2008/layout/VerticalCurvedList"/>
    <dgm:cxn modelId="{AAAE5662-348E-4B50-8BF1-95B73C6A8C3C}" type="presParOf" srcId="{B070F89D-A8BC-408E-8B8A-FABD44DCCD78}" destId="{4776FD24-AC08-4BA9-915C-6D60E0841A9D}" srcOrd="3" destOrd="0" presId="urn:microsoft.com/office/officeart/2008/layout/VerticalCurvedList"/>
    <dgm:cxn modelId="{60491493-FCA8-4E8B-A5E3-0963DFDF3579}" type="presParOf" srcId="{B219E7FE-06B7-4D1D-AA91-AFD5E176C509}" destId="{DE35152F-A17A-4477-A08F-782629775C29}" srcOrd="1" destOrd="0" presId="urn:microsoft.com/office/officeart/2008/layout/VerticalCurvedList"/>
    <dgm:cxn modelId="{C948E2E6-EB02-4453-B87E-EAB6F30DED2C}" type="presParOf" srcId="{B219E7FE-06B7-4D1D-AA91-AFD5E176C509}" destId="{06DBF974-9FCA-4512-BDFD-BC0FD698BE08}" srcOrd="2" destOrd="0" presId="urn:microsoft.com/office/officeart/2008/layout/VerticalCurvedList"/>
    <dgm:cxn modelId="{484DC951-F76B-47C9-945D-1C68837D0EAE}" type="presParOf" srcId="{06DBF974-9FCA-4512-BDFD-BC0FD698BE08}" destId="{02E26696-A0F2-439E-94E6-A5764DF8604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F98B9D-03A4-43ED-A6C7-C1F16735A397}"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lang="nb-NO"/>
        </a:p>
      </dgm:t>
    </dgm:pt>
    <dgm:pt modelId="{FF35537C-171D-4EFE-A2DC-254E250B8179}">
      <dgm:prSet phldrT="[Text]"/>
      <dgm:spPr/>
      <dgm:t>
        <a:bodyPr/>
        <a:lstStyle/>
        <a:p>
          <a:r>
            <a:rPr lang="en-US" b="1"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Craft production </a:t>
          </a:r>
          <a:endParaRPr lang="nb-NO" dirty="0"/>
        </a:p>
      </dgm:t>
    </dgm:pt>
    <dgm:pt modelId="{A6F02A30-F1FB-4082-A474-61C5B9DA0FED}" type="parTrans" cxnId="{CF8DFF64-9190-416A-B6E5-35BE256305BE}">
      <dgm:prSet/>
      <dgm:spPr/>
      <dgm:t>
        <a:bodyPr/>
        <a:lstStyle/>
        <a:p>
          <a:endParaRPr lang="nb-NO"/>
        </a:p>
      </dgm:t>
    </dgm:pt>
    <dgm:pt modelId="{DFB0EC6A-17EA-4F94-9DB8-0022F588B793}" type="sibTrans" cxnId="{CF8DFF64-9190-416A-B6E5-35BE256305BE}">
      <dgm:prSet/>
      <dgm:spPr/>
      <dgm:t>
        <a:bodyPr/>
        <a:lstStyle/>
        <a:p>
          <a:endParaRPr lang="nb-NO"/>
        </a:p>
      </dgm:t>
    </dgm:pt>
    <dgm:pt modelId="{D2A38A58-8D09-4FE8-9C16-0F74322CFC6F}">
      <dgm:prSet phldrT="[Text]"/>
      <dgm:spPr/>
      <dgm:t>
        <a:bodyPr/>
        <a:lstStyle/>
        <a:p>
          <a:r>
            <a:rPr lang="en-US" b="1"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Mass production </a:t>
          </a:r>
          <a:endParaRPr lang="nb-NO" dirty="0"/>
        </a:p>
      </dgm:t>
    </dgm:pt>
    <dgm:pt modelId="{D635BBA9-7762-43A6-9EAA-A378AF736CFE}" type="parTrans" cxnId="{4DE2C4DF-75DF-4587-B6EE-588B0B84E8D6}">
      <dgm:prSet/>
      <dgm:spPr/>
      <dgm:t>
        <a:bodyPr/>
        <a:lstStyle/>
        <a:p>
          <a:endParaRPr lang="nb-NO"/>
        </a:p>
      </dgm:t>
    </dgm:pt>
    <dgm:pt modelId="{75853F7A-F7A6-4439-BD04-EB96D914E113}" type="sibTrans" cxnId="{4DE2C4DF-75DF-4587-B6EE-588B0B84E8D6}">
      <dgm:prSet/>
      <dgm:spPr/>
      <dgm:t>
        <a:bodyPr/>
        <a:lstStyle/>
        <a:p>
          <a:endParaRPr lang="nb-NO"/>
        </a:p>
      </dgm:t>
    </dgm:pt>
    <dgm:pt modelId="{4A4C8102-EA35-4E29-A4E9-4E6894B02DE2}">
      <dgm:prSet phldrT="[Text]"/>
      <dgm:spPr/>
      <dgm:t>
        <a:bodyPr/>
        <a:lstStyle/>
        <a:p>
          <a:r>
            <a:rPr lang="en-US" b="1"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Flexible production </a:t>
          </a:r>
          <a:endParaRPr lang="nb-NO" dirty="0"/>
        </a:p>
      </dgm:t>
    </dgm:pt>
    <dgm:pt modelId="{167CBE8B-0934-4414-9EB0-74F9C62AD7E0}" type="parTrans" cxnId="{C15B2FCF-74D5-4EDD-BF2F-4C2191F0C9F8}">
      <dgm:prSet/>
      <dgm:spPr/>
      <dgm:t>
        <a:bodyPr/>
        <a:lstStyle/>
        <a:p>
          <a:endParaRPr lang="nb-NO"/>
        </a:p>
      </dgm:t>
    </dgm:pt>
    <dgm:pt modelId="{F6428517-3150-484F-8CF1-ECB3E4D7AD71}" type="sibTrans" cxnId="{C15B2FCF-74D5-4EDD-BF2F-4C2191F0C9F8}">
      <dgm:prSet/>
      <dgm:spPr/>
      <dgm:t>
        <a:bodyPr/>
        <a:lstStyle/>
        <a:p>
          <a:endParaRPr lang="nb-NO"/>
        </a:p>
      </dgm:t>
    </dgm:pt>
    <dgm:pt modelId="{9F97166D-EC72-4DEC-ABDE-5EF943E740C4}">
      <dgm:prSet phldrT="[Text]"/>
      <dgm:spPr/>
      <dgm:t>
        <a:bodyPr/>
        <a:lstStyle/>
        <a:p>
          <a:r>
            <a:rPr lang="en-US"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Individualized</a:t>
          </a:r>
          <a:endParaRPr lang="nb-NO" dirty="0"/>
        </a:p>
      </dgm:t>
    </dgm:pt>
    <dgm:pt modelId="{81EDBE5E-4AD3-4CD8-8A52-95B29572EE99}" type="parTrans" cxnId="{D5968603-F31F-4467-A183-2FF230483925}">
      <dgm:prSet/>
      <dgm:spPr/>
      <dgm:t>
        <a:bodyPr/>
        <a:lstStyle/>
        <a:p>
          <a:endParaRPr lang="nb-NO"/>
        </a:p>
      </dgm:t>
    </dgm:pt>
    <dgm:pt modelId="{54534D49-50B0-4268-A4DC-70AD5D696E0A}" type="sibTrans" cxnId="{D5968603-F31F-4467-A183-2FF230483925}">
      <dgm:prSet/>
      <dgm:spPr/>
      <dgm:t>
        <a:bodyPr/>
        <a:lstStyle/>
        <a:p>
          <a:endParaRPr lang="nb-NO"/>
        </a:p>
      </dgm:t>
    </dgm:pt>
    <dgm:pt modelId="{6720772C-4A56-4474-A06D-F10938A74948}">
      <dgm:prSet phldrT="[Text]"/>
      <dgm:spPr/>
      <dgm:t>
        <a:bodyPr/>
        <a:lstStyle/>
        <a:p>
          <a:pPr>
            <a:buFont typeface="Wingdings" panose="05000000000000000000" pitchFamily="2" charset="2"/>
            <a:buChar char="à"/>
          </a:pPr>
          <a:r>
            <a:rPr lang="en-US"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Low variety</a:t>
          </a:r>
          <a:endParaRPr lang="nb-NO" dirty="0"/>
        </a:p>
      </dgm:t>
    </dgm:pt>
    <dgm:pt modelId="{F8BEED27-D37F-408F-A8DD-D4AAF9B4F5EB}" type="parTrans" cxnId="{4B2F07E9-CE9C-4296-B41A-07A352D89E98}">
      <dgm:prSet/>
      <dgm:spPr/>
      <dgm:t>
        <a:bodyPr/>
        <a:lstStyle/>
        <a:p>
          <a:endParaRPr lang="nb-NO"/>
        </a:p>
      </dgm:t>
    </dgm:pt>
    <dgm:pt modelId="{4C84F09E-03BF-44D9-8C9C-E5A9666CD3EE}" type="sibTrans" cxnId="{4B2F07E9-CE9C-4296-B41A-07A352D89E98}">
      <dgm:prSet/>
      <dgm:spPr/>
      <dgm:t>
        <a:bodyPr/>
        <a:lstStyle/>
        <a:p>
          <a:endParaRPr lang="nb-NO"/>
        </a:p>
      </dgm:t>
    </dgm:pt>
    <dgm:pt modelId="{0F90BF1D-67CF-41F6-AED7-AD432D9FB37C}">
      <dgm:prSet phldrT="[Text]"/>
      <dgm:spPr/>
      <dgm:t>
        <a:bodyPr/>
        <a:lstStyle/>
        <a:p>
          <a:r>
            <a:rPr lang="en-US"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High variety</a:t>
          </a:r>
          <a:endParaRPr lang="nb-NO" dirty="0"/>
        </a:p>
      </dgm:t>
    </dgm:pt>
    <dgm:pt modelId="{854DA042-B6B4-4236-9E8B-1DC167D02D6A}" type="parTrans" cxnId="{A0738409-089B-4607-A05C-E4D74F67CF72}">
      <dgm:prSet/>
      <dgm:spPr/>
      <dgm:t>
        <a:bodyPr/>
        <a:lstStyle/>
        <a:p>
          <a:endParaRPr lang="nb-NO"/>
        </a:p>
      </dgm:t>
    </dgm:pt>
    <dgm:pt modelId="{D5F69DFB-AE81-4F2B-9376-6BE550315699}" type="sibTrans" cxnId="{A0738409-089B-4607-A05C-E4D74F67CF72}">
      <dgm:prSet/>
      <dgm:spPr/>
      <dgm:t>
        <a:bodyPr/>
        <a:lstStyle/>
        <a:p>
          <a:endParaRPr lang="nb-NO"/>
        </a:p>
      </dgm:t>
    </dgm:pt>
    <dgm:pt modelId="{FB5E73BA-227A-4EDA-BD47-51466CE92302}">
      <dgm:prSet phldrT="[Text]"/>
      <dgm:spPr/>
      <dgm:t>
        <a:bodyPr/>
        <a:lstStyle/>
        <a:p>
          <a:r>
            <a:rPr lang="en-US" b="1"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Mass customization </a:t>
          </a:r>
          <a:endParaRPr lang="nb-NO" dirty="0"/>
        </a:p>
      </dgm:t>
    </dgm:pt>
    <dgm:pt modelId="{75538C5D-75D2-4BEB-8F27-BFB71C973FEE}" type="parTrans" cxnId="{3659B368-42AF-48B7-88C0-026916A2C59E}">
      <dgm:prSet/>
      <dgm:spPr/>
      <dgm:t>
        <a:bodyPr/>
        <a:lstStyle/>
        <a:p>
          <a:endParaRPr lang="nb-NO"/>
        </a:p>
      </dgm:t>
    </dgm:pt>
    <dgm:pt modelId="{AC462366-DDE8-407B-98C1-D80DB230600E}" type="sibTrans" cxnId="{3659B368-42AF-48B7-88C0-026916A2C59E}">
      <dgm:prSet/>
      <dgm:spPr/>
      <dgm:t>
        <a:bodyPr/>
        <a:lstStyle/>
        <a:p>
          <a:endParaRPr lang="nb-NO"/>
        </a:p>
      </dgm:t>
    </dgm:pt>
    <dgm:pt modelId="{080D4714-2958-417D-A160-8FE020CB9140}">
      <dgm:prSet phldrT="[Text]"/>
      <dgm:spPr/>
      <dgm:t>
        <a:bodyPr/>
        <a:lstStyle/>
        <a:p>
          <a:r>
            <a:rPr lang="en-US"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High variety</a:t>
          </a:r>
          <a:endParaRPr lang="nb-NO" dirty="0"/>
        </a:p>
      </dgm:t>
    </dgm:pt>
    <dgm:pt modelId="{6ED665A2-B772-4B94-9333-778BD03A84EA}" type="parTrans" cxnId="{CE6DB06E-E0B6-4B1F-B5CA-FEA5B8D08CC7}">
      <dgm:prSet/>
      <dgm:spPr/>
      <dgm:t>
        <a:bodyPr/>
        <a:lstStyle/>
        <a:p>
          <a:endParaRPr lang="nb-NO"/>
        </a:p>
      </dgm:t>
    </dgm:pt>
    <dgm:pt modelId="{211DC243-5F0E-45C2-970E-594C201EA3E1}" type="sibTrans" cxnId="{CE6DB06E-E0B6-4B1F-B5CA-FEA5B8D08CC7}">
      <dgm:prSet/>
      <dgm:spPr/>
      <dgm:t>
        <a:bodyPr/>
        <a:lstStyle/>
        <a:p>
          <a:endParaRPr lang="nb-NO"/>
        </a:p>
      </dgm:t>
    </dgm:pt>
    <dgm:pt modelId="{99CAB3BC-6FD8-4B16-A740-117261D2FDB1}">
      <dgm:prSet phldrT="[Text]"/>
      <dgm:spPr/>
      <dgm:t>
        <a:bodyPr/>
        <a:lstStyle/>
        <a:p>
          <a:r>
            <a:rPr lang="en-US"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Low cost</a:t>
          </a:r>
          <a:endParaRPr lang="nb-NO" dirty="0"/>
        </a:p>
      </dgm:t>
    </dgm:pt>
    <dgm:pt modelId="{8CF3BCE1-3C4A-4AC0-9666-218DCC3E7B47}" type="parTrans" cxnId="{F2148E0E-28EF-479A-8C13-759C2EFD531E}">
      <dgm:prSet/>
      <dgm:spPr/>
      <dgm:t>
        <a:bodyPr/>
        <a:lstStyle/>
        <a:p>
          <a:endParaRPr lang="nb-NO"/>
        </a:p>
      </dgm:t>
    </dgm:pt>
    <dgm:pt modelId="{4E756B5C-A9FF-4F58-B7A4-D74C5173139F}" type="sibTrans" cxnId="{F2148E0E-28EF-479A-8C13-759C2EFD531E}">
      <dgm:prSet/>
      <dgm:spPr/>
      <dgm:t>
        <a:bodyPr/>
        <a:lstStyle/>
        <a:p>
          <a:endParaRPr lang="nb-NO"/>
        </a:p>
      </dgm:t>
    </dgm:pt>
    <dgm:pt modelId="{97190372-F99E-46DA-9CC7-1EA43790A73E}">
      <dgm:prSet phldrT="[Text]"/>
      <dgm:spPr/>
      <dgm:t>
        <a:bodyPr/>
        <a:lstStyle/>
        <a:p>
          <a:r>
            <a:rPr lang="en-US"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High cost</a:t>
          </a:r>
          <a:endParaRPr lang="nb-NO" dirty="0"/>
        </a:p>
      </dgm:t>
    </dgm:pt>
    <dgm:pt modelId="{CC99E1E1-01A8-47CD-B6F8-036536C54D65}" type="parTrans" cxnId="{CBEB7983-0293-42A6-8923-9ADF8F596F3F}">
      <dgm:prSet/>
      <dgm:spPr/>
      <dgm:t>
        <a:bodyPr/>
        <a:lstStyle/>
        <a:p>
          <a:endParaRPr lang="nb-NO"/>
        </a:p>
      </dgm:t>
    </dgm:pt>
    <dgm:pt modelId="{78630B55-8F78-4D02-8962-901AFA25765F}" type="sibTrans" cxnId="{CBEB7983-0293-42A6-8923-9ADF8F596F3F}">
      <dgm:prSet/>
      <dgm:spPr/>
      <dgm:t>
        <a:bodyPr/>
        <a:lstStyle/>
        <a:p>
          <a:endParaRPr lang="nb-NO"/>
        </a:p>
      </dgm:t>
    </dgm:pt>
    <dgm:pt modelId="{61A17322-30D9-4F31-AB25-209DED8E4809}">
      <dgm:prSet phldrT="[Text]"/>
      <dgm:spPr/>
      <dgm:t>
        <a:bodyPr/>
        <a:lstStyle/>
        <a:p>
          <a:pPr>
            <a:buFont typeface="Wingdings" panose="05000000000000000000" pitchFamily="2" charset="2"/>
            <a:buChar char="à"/>
          </a:pPr>
          <a:r>
            <a:rPr lang="en-US"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Low cost</a:t>
          </a:r>
          <a:endParaRPr lang="nb-NO" dirty="0"/>
        </a:p>
      </dgm:t>
    </dgm:pt>
    <dgm:pt modelId="{447F2171-C76B-4F89-A43A-0AACBB40B8B1}" type="parTrans" cxnId="{08737208-7B3E-4E2E-A784-F2C8E5357591}">
      <dgm:prSet/>
      <dgm:spPr/>
      <dgm:t>
        <a:bodyPr/>
        <a:lstStyle/>
        <a:p>
          <a:endParaRPr lang="nb-NO"/>
        </a:p>
      </dgm:t>
    </dgm:pt>
    <dgm:pt modelId="{8364670E-60C5-4E4E-9624-47836A48FE5D}" type="sibTrans" cxnId="{08737208-7B3E-4E2E-A784-F2C8E5357591}">
      <dgm:prSet/>
      <dgm:spPr/>
      <dgm:t>
        <a:bodyPr/>
        <a:lstStyle/>
        <a:p>
          <a:endParaRPr lang="nb-NO"/>
        </a:p>
      </dgm:t>
    </dgm:pt>
    <dgm:pt modelId="{6E0CAA3F-EEA0-4620-BC38-E2CC42BB8609}">
      <dgm:prSet phldrT="[Text]"/>
      <dgm:spPr/>
      <dgm:t>
        <a:bodyPr/>
        <a:lstStyle/>
        <a:p>
          <a:r>
            <a:rPr lang="en-US"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High cost</a:t>
          </a:r>
          <a:endParaRPr lang="nb-NO" dirty="0"/>
        </a:p>
      </dgm:t>
    </dgm:pt>
    <dgm:pt modelId="{C2901D1F-F1AB-4ABB-8696-400E51E4137B}" type="parTrans" cxnId="{8F4BE772-ABD6-4465-B914-6834E9678DBC}">
      <dgm:prSet/>
      <dgm:spPr/>
      <dgm:t>
        <a:bodyPr/>
        <a:lstStyle/>
        <a:p>
          <a:endParaRPr lang="nb-NO"/>
        </a:p>
      </dgm:t>
    </dgm:pt>
    <dgm:pt modelId="{80DC49C5-F4E2-4807-97EB-FE6A15B2EFFD}" type="sibTrans" cxnId="{8F4BE772-ABD6-4465-B914-6834E9678DBC}">
      <dgm:prSet/>
      <dgm:spPr/>
      <dgm:t>
        <a:bodyPr/>
        <a:lstStyle/>
        <a:p>
          <a:endParaRPr lang="nb-NO"/>
        </a:p>
      </dgm:t>
    </dgm:pt>
    <dgm:pt modelId="{BA426A00-CCEB-4963-A652-0E7C1FB75D32}" type="pres">
      <dgm:prSet presAssocID="{1FF98B9D-03A4-43ED-A6C7-C1F16735A397}" presName="linear" presStyleCnt="0">
        <dgm:presLayoutVars>
          <dgm:dir/>
          <dgm:animLvl val="lvl"/>
          <dgm:resizeHandles val="exact"/>
        </dgm:presLayoutVars>
      </dgm:prSet>
      <dgm:spPr/>
    </dgm:pt>
    <dgm:pt modelId="{AB80F4FE-5DA3-47AC-94A0-29A0324CC5D5}" type="pres">
      <dgm:prSet presAssocID="{FF35537C-171D-4EFE-A2DC-254E250B8179}" presName="parentLin" presStyleCnt="0"/>
      <dgm:spPr/>
    </dgm:pt>
    <dgm:pt modelId="{9978352D-1862-4078-B978-E33E35FD6CB3}" type="pres">
      <dgm:prSet presAssocID="{FF35537C-171D-4EFE-A2DC-254E250B8179}" presName="parentLeftMargin" presStyleLbl="node1" presStyleIdx="0" presStyleCnt="4"/>
      <dgm:spPr/>
    </dgm:pt>
    <dgm:pt modelId="{BDAFA34E-07FA-4C85-8A7A-1CFB417D5905}" type="pres">
      <dgm:prSet presAssocID="{FF35537C-171D-4EFE-A2DC-254E250B8179}" presName="parentText" presStyleLbl="node1" presStyleIdx="0" presStyleCnt="4">
        <dgm:presLayoutVars>
          <dgm:chMax val="0"/>
          <dgm:bulletEnabled val="1"/>
        </dgm:presLayoutVars>
      </dgm:prSet>
      <dgm:spPr/>
    </dgm:pt>
    <dgm:pt modelId="{B9347102-C5B9-4A04-9033-C231C8300E72}" type="pres">
      <dgm:prSet presAssocID="{FF35537C-171D-4EFE-A2DC-254E250B8179}" presName="negativeSpace" presStyleCnt="0"/>
      <dgm:spPr/>
    </dgm:pt>
    <dgm:pt modelId="{C8CDBE82-6CCB-499D-BD64-F719A30F2FB3}" type="pres">
      <dgm:prSet presAssocID="{FF35537C-171D-4EFE-A2DC-254E250B8179}" presName="childText" presStyleLbl="conFgAcc1" presStyleIdx="0" presStyleCnt="4">
        <dgm:presLayoutVars>
          <dgm:bulletEnabled val="1"/>
        </dgm:presLayoutVars>
      </dgm:prSet>
      <dgm:spPr/>
    </dgm:pt>
    <dgm:pt modelId="{7C899878-FD31-47E0-8CEF-A8D454AC293F}" type="pres">
      <dgm:prSet presAssocID="{DFB0EC6A-17EA-4F94-9DB8-0022F588B793}" presName="spaceBetweenRectangles" presStyleCnt="0"/>
      <dgm:spPr/>
    </dgm:pt>
    <dgm:pt modelId="{1BDE47A9-F0D4-429A-83B0-E61D36A02648}" type="pres">
      <dgm:prSet presAssocID="{D2A38A58-8D09-4FE8-9C16-0F74322CFC6F}" presName="parentLin" presStyleCnt="0"/>
      <dgm:spPr/>
    </dgm:pt>
    <dgm:pt modelId="{4A685357-8F50-4748-A4E5-77FD35EFDF57}" type="pres">
      <dgm:prSet presAssocID="{D2A38A58-8D09-4FE8-9C16-0F74322CFC6F}" presName="parentLeftMargin" presStyleLbl="node1" presStyleIdx="0" presStyleCnt="4"/>
      <dgm:spPr/>
    </dgm:pt>
    <dgm:pt modelId="{90D6825D-AA4B-46B5-BE49-D86411B77C50}" type="pres">
      <dgm:prSet presAssocID="{D2A38A58-8D09-4FE8-9C16-0F74322CFC6F}" presName="parentText" presStyleLbl="node1" presStyleIdx="1" presStyleCnt="4">
        <dgm:presLayoutVars>
          <dgm:chMax val="0"/>
          <dgm:bulletEnabled val="1"/>
        </dgm:presLayoutVars>
      </dgm:prSet>
      <dgm:spPr/>
    </dgm:pt>
    <dgm:pt modelId="{CBE8DAB1-700F-4EA0-A4B1-A494095E35A2}" type="pres">
      <dgm:prSet presAssocID="{D2A38A58-8D09-4FE8-9C16-0F74322CFC6F}" presName="negativeSpace" presStyleCnt="0"/>
      <dgm:spPr/>
    </dgm:pt>
    <dgm:pt modelId="{4A59AE24-2748-46BF-B991-07656C3A29A2}" type="pres">
      <dgm:prSet presAssocID="{D2A38A58-8D09-4FE8-9C16-0F74322CFC6F}" presName="childText" presStyleLbl="conFgAcc1" presStyleIdx="1" presStyleCnt="4">
        <dgm:presLayoutVars>
          <dgm:bulletEnabled val="1"/>
        </dgm:presLayoutVars>
      </dgm:prSet>
      <dgm:spPr/>
    </dgm:pt>
    <dgm:pt modelId="{33443A4E-F92F-429D-B7BA-7129735CCB7F}" type="pres">
      <dgm:prSet presAssocID="{75853F7A-F7A6-4439-BD04-EB96D914E113}" presName="spaceBetweenRectangles" presStyleCnt="0"/>
      <dgm:spPr/>
    </dgm:pt>
    <dgm:pt modelId="{87CD2207-3B47-42B2-A949-7AA5CC073EC4}" type="pres">
      <dgm:prSet presAssocID="{4A4C8102-EA35-4E29-A4E9-4E6894B02DE2}" presName="parentLin" presStyleCnt="0"/>
      <dgm:spPr/>
    </dgm:pt>
    <dgm:pt modelId="{604E3AA5-C260-4217-93E2-E0B905615844}" type="pres">
      <dgm:prSet presAssocID="{4A4C8102-EA35-4E29-A4E9-4E6894B02DE2}" presName="parentLeftMargin" presStyleLbl="node1" presStyleIdx="1" presStyleCnt="4"/>
      <dgm:spPr/>
    </dgm:pt>
    <dgm:pt modelId="{456B5CA8-9DBE-491C-9326-C910FEC7DAD8}" type="pres">
      <dgm:prSet presAssocID="{4A4C8102-EA35-4E29-A4E9-4E6894B02DE2}" presName="parentText" presStyleLbl="node1" presStyleIdx="2" presStyleCnt="4">
        <dgm:presLayoutVars>
          <dgm:chMax val="0"/>
          <dgm:bulletEnabled val="1"/>
        </dgm:presLayoutVars>
      </dgm:prSet>
      <dgm:spPr/>
    </dgm:pt>
    <dgm:pt modelId="{2050AB63-DA23-48F2-8D3F-C9FE707DEB99}" type="pres">
      <dgm:prSet presAssocID="{4A4C8102-EA35-4E29-A4E9-4E6894B02DE2}" presName="negativeSpace" presStyleCnt="0"/>
      <dgm:spPr/>
    </dgm:pt>
    <dgm:pt modelId="{96376BD5-E123-4368-AAD8-EDE66464944B}" type="pres">
      <dgm:prSet presAssocID="{4A4C8102-EA35-4E29-A4E9-4E6894B02DE2}" presName="childText" presStyleLbl="conFgAcc1" presStyleIdx="2" presStyleCnt="4" custLinFactNeighborY="-25657">
        <dgm:presLayoutVars>
          <dgm:bulletEnabled val="1"/>
        </dgm:presLayoutVars>
      </dgm:prSet>
      <dgm:spPr/>
    </dgm:pt>
    <dgm:pt modelId="{60A712F0-2DE1-44E8-85C4-C6BAEBF3E55F}" type="pres">
      <dgm:prSet presAssocID="{F6428517-3150-484F-8CF1-ECB3E4D7AD71}" presName="spaceBetweenRectangles" presStyleCnt="0"/>
      <dgm:spPr/>
    </dgm:pt>
    <dgm:pt modelId="{4A323257-D324-4DC6-A90C-B8F1F62D7185}" type="pres">
      <dgm:prSet presAssocID="{FB5E73BA-227A-4EDA-BD47-51466CE92302}" presName="parentLin" presStyleCnt="0"/>
      <dgm:spPr/>
    </dgm:pt>
    <dgm:pt modelId="{6169C2FB-DCCD-4199-9392-0345FABF7F18}" type="pres">
      <dgm:prSet presAssocID="{FB5E73BA-227A-4EDA-BD47-51466CE92302}" presName="parentLeftMargin" presStyleLbl="node1" presStyleIdx="2" presStyleCnt="4"/>
      <dgm:spPr/>
    </dgm:pt>
    <dgm:pt modelId="{44973A89-EB39-44A3-9705-E85AB3316B28}" type="pres">
      <dgm:prSet presAssocID="{FB5E73BA-227A-4EDA-BD47-51466CE92302}" presName="parentText" presStyleLbl="node1" presStyleIdx="3" presStyleCnt="4">
        <dgm:presLayoutVars>
          <dgm:chMax val="0"/>
          <dgm:bulletEnabled val="1"/>
        </dgm:presLayoutVars>
      </dgm:prSet>
      <dgm:spPr/>
    </dgm:pt>
    <dgm:pt modelId="{57BEDD85-70AC-4B58-B9AB-04F9D60F72D3}" type="pres">
      <dgm:prSet presAssocID="{FB5E73BA-227A-4EDA-BD47-51466CE92302}" presName="negativeSpace" presStyleCnt="0"/>
      <dgm:spPr/>
    </dgm:pt>
    <dgm:pt modelId="{0CB21BA9-F94E-448B-B8C7-4B629EE39D03}" type="pres">
      <dgm:prSet presAssocID="{FB5E73BA-227A-4EDA-BD47-51466CE92302}" presName="childText" presStyleLbl="conFgAcc1" presStyleIdx="3" presStyleCnt="4">
        <dgm:presLayoutVars>
          <dgm:bulletEnabled val="1"/>
        </dgm:presLayoutVars>
      </dgm:prSet>
      <dgm:spPr/>
    </dgm:pt>
  </dgm:ptLst>
  <dgm:cxnLst>
    <dgm:cxn modelId="{D5968603-F31F-4467-A183-2FF230483925}" srcId="{FF35537C-171D-4EFE-A2DC-254E250B8179}" destId="{9F97166D-EC72-4DEC-ABDE-5EF943E740C4}" srcOrd="0" destOrd="0" parTransId="{81EDBE5E-4AD3-4CD8-8A52-95B29572EE99}" sibTransId="{54534D49-50B0-4268-A4DC-70AD5D696E0A}"/>
    <dgm:cxn modelId="{08737208-7B3E-4E2E-A784-F2C8E5357591}" srcId="{D2A38A58-8D09-4FE8-9C16-0F74322CFC6F}" destId="{61A17322-30D9-4F31-AB25-209DED8E4809}" srcOrd="1" destOrd="0" parTransId="{447F2171-C76B-4F89-A43A-0AACBB40B8B1}" sibTransId="{8364670E-60C5-4E4E-9624-47836A48FE5D}"/>
    <dgm:cxn modelId="{A0738409-089B-4607-A05C-E4D74F67CF72}" srcId="{4A4C8102-EA35-4E29-A4E9-4E6894B02DE2}" destId="{0F90BF1D-67CF-41F6-AED7-AD432D9FB37C}" srcOrd="0" destOrd="0" parTransId="{854DA042-B6B4-4236-9E8B-1DC167D02D6A}" sibTransId="{D5F69DFB-AE81-4F2B-9376-6BE550315699}"/>
    <dgm:cxn modelId="{F2148E0E-28EF-479A-8C13-759C2EFD531E}" srcId="{FB5E73BA-227A-4EDA-BD47-51466CE92302}" destId="{99CAB3BC-6FD8-4B16-A740-117261D2FDB1}" srcOrd="1" destOrd="0" parTransId="{8CF3BCE1-3C4A-4AC0-9666-218DCC3E7B47}" sibTransId="{4E756B5C-A9FF-4F58-B7A4-D74C5173139F}"/>
    <dgm:cxn modelId="{A4FCA20F-F412-432D-A8E1-D4051C30619E}" type="presOf" srcId="{FB5E73BA-227A-4EDA-BD47-51466CE92302}" destId="{6169C2FB-DCCD-4199-9392-0345FABF7F18}" srcOrd="0" destOrd="0" presId="urn:microsoft.com/office/officeart/2005/8/layout/list1"/>
    <dgm:cxn modelId="{731B3E1A-42E1-4DCD-AD3B-6A1AFC920BBD}" type="presOf" srcId="{6E0CAA3F-EEA0-4620-BC38-E2CC42BB8609}" destId="{C8CDBE82-6CCB-499D-BD64-F719A30F2FB3}" srcOrd="0" destOrd="1" presId="urn:microsoft.com/office/officeart/2005/8/layout/list1"/>
    <dgm:cxn modelId="{B6D9AF23-E3BB-499B-8E22-CCA5E3FB3117}" type="presOf" srcId="{4A4C8102-EA35-4E29-A4E9-4E6894B02DE2}" destId="{604E3AA5-C260-4217-93E2-E0B905615844}" srcOrd="0" destOrd="0" presId="urn:microsoft.com/office/officeart/2005/8/layout/list1"/>
    <dgm:cxn modelId="{D4880440-981B-4702-A306-C2E181A843BA}" type="presOf" srcId="{FF35537C-171D-4EFE-A2DC-254E250B8179}" destId="{BDAFA34E-07FA-4C85-8A7A-1CFB417D5905}" srcOrd="1" destOrd="0" presId="urn:microsoft.com/office/officeart/2005/8/layout/list1"/>
    <dgm:cxn modelId="{2BDE8A61-173F-4690-B14D-DDB569077604}" type="presOf" srcId="{FF35537C-171D-4EFE-A2DC-254E250B8179}" destId="{9978352D-1862-4078-B978-E33E35FD6CB3}" srcOrd="0" destOrd="0" presId="urn:microsoft.com/office/officeart/2005/8/layout/list1"/>
    <dgm:cxn modelId="{CF8DFF64-9190-416A-B6E5-35BE256305BE}" srcId="{1FF98B9D-03A4-43ED-A6C7-C1F16735A397}" destId="{FF35537C-171D-4EFE-A2DC-254E250B8179}" srcOrd="0" destOrd="0" parTransId="{A6F02A30-F1FB-4082-A474-61C5B9DA0FED}" sibTransId="{DFB0EC6A-17EA-4F94-9DB8-0022F588B793}"/>
    <dgm:cxn modelId="{5B5C8567-1186-499B-BA6E-AD010BDA36F4}" type="presOf" srcId="{D2A38A58-8D09-4FE8-9C16-0F74322CFC6F}" destId="{4A685357-8F50-4748-A4E5-77FD35EFDF57}" srcOrd="0" destOrd="0" presId="urn:microsoft.com/office/officeart/2005/8/layout/list1"/>
    <dgm:cxn modelId="{3659B368-42AF-48B7-88C0-026916A2C59E}" srcId="{1FF98B9D-03A4-43ED-A6C7-C1F16735A397}" destId="{FB5E73BA-227A-4EDA-BD47-51466CE92302}" srcOrd="3" destOrd="0" parTransId="{75538C5D-75D2-4BEB-8F27-BFB71C973FEE}" sibTransId="{AC462366-DDE8-407B-98C1-D80DB230600E}"/>
    <dgm:cxn modelId="{4D36B16D-1FB7-4A75-A2D5-5F5210D0872B}" type="presOf" srcId="{1FF98B9D-03A4-43ED-A6C7-C1F16735A397}" destId="{BA426A00-CCEB-4963-A652-0E7C1FB75D32}" srcOrd="0" destOrd="0" presId="urn:microsoft.com/office/officeart/2005/8/layout/list1"/>
    <dgm:cxn modelId="{CE6DB06E-E0B6-4B1F-B5CA-FEA5B8D08CC7}" srcId="{FB5E73BA-227A-4EDA-BD47-51466CE92302}" destId="{080D4714-2958-417D-A160-8FE020CB9140}" srcOrd="0" destOrd="0" parTransId="{6ED665A2-B772-4B94-9333-778BD03A84EA}" sibTransId="{211DC243-5F0E-45C2-970E-594C201EA3E1}"/>
    <dgm:cxn modelId="{8F4BE772-ABD6-4465-B914-6834E9678DBC}" srcId="{FF35537C-171D-4EFE-A2DC-254E250B8179}" destId="{6E0CAA3F-EEA0-4620-BC38-E2CC42BB8609}" srcOrd="1" destOrd="0" parTransId="{C2901D1F-F1AB-4ABB-8696-400E51E4137B}" sibTransId="{80DC49C5-F4E2-4807-97EB-FE6A15B2EFFD}"/>
    <dgm:cxn modelId="{CBEB7983-0293-42A6-8923-9ADF8F596F3F}" srcId="{4A4C8102-EA35-4E29-A4E9-4E6894B02DE2}" destId="{97190372-F99E-46DA-9CC7-1EA43790A73E}" srcOrd="1" destOrd="0" parTransId="{CC99E1E1-01A8-47CD-B6F8-036536C54D65}" sibTransId="{78630B55-8F78-4D02-8962-901AFA25765F}"/>
    <dgm:cxn modelId="{B8A1C593-D3F1-4000-B54C-F8AD66469CC5}" type="presOf" srcId="{0F90BF1D-67CF-41F6-AED7-AD432D9FB37C}" destId="{96376BD5-E123-4368-AAD8-EDE66464944B}" srcOrd="0" destOrd="0" presId="urn:microsoft.com/office/officeart/2005/8/layout/list1"/>
    <dgm:cxn modelId="{33F19394-A442-4F13-8E11-FC836A47E553}" type="presOf" srcId="{99CAB3BC-6FD8-4B16-A740-117261D2FDB1}" destId="{0CB21BA9-F94E-448B-B8C7-4B629EE39D03}" srcOrd="0" destOrd="1" presId="urn:microsoft.com/office/officeart/2005/8/layout/list1"/>
    <dgm:cxn modelId="{2A4BC6A2-A98F-4079-B922-431C3237DA8B}" type="presOf" srcId="{9F97166D-EC72-4DEC-ABDE-5EF943E740C4}" destId="{C8CDBE82-6CCB-499D-BD64-F719A30F2FB3}" srcOrd="0" destOrd="0" presId="urn:microsoft.com/office/officeart/2005/8/layout/list1"/>
    <dgm:cxn modelId="{7CCC4BAD-A262-4150-8D65-D2EE35CCDA48}" type="presOf" srcId="{61A17322-30D9-4F31-AB25-209DED8E4809}" destId="{4A59AE24-2748-46BF-B991-07656C3A29A2}" srcOrd="0" destOrd="1" presId="urn:microsoft.com/office/officeart/2005/8/layout/list1"/>
    <dgm:cxn modelId="{152223B4-86AF-4C32-92BE-B1BFDB713A21}" type="presOf" srcId="{6720772C-4A56-4474-A06D-F10938A74948}" destId="{4A59AE24-2748-46BF-B991-07656C3A29A2}" srcOrd="0" destOrd="0" presId="urn:microsoft.com/office/officeart/2005/8/layout/list1"/>
    <dgm:cxn modelId="{D74A0FB6-6FFF-4FC4-B069-657404EE8CE2}" type="presOf" srcId="{97190372-F99E-46DA-9CC7-1EA43790A73E}" destId="{96376BD5-E123-4368-AAD8-EDE66464944B}" srcOrd="0" destOrd="1" presId="urn:microsoft.com/office/officeart/2005/8/layout/list1"/>
    <dgm:cxn modelId="{C15B2FCF-74D5-4EDD-BF2F-4C2191F0C9F8}" srcId="{1FF98B9D-03A4-43ED-A6C7-C1F16735A397}" destId="{4A4C8102-EA35-4E29-A4E9-4E6894B02DE2}" srcOrd="2" destOrd="0" parTransId="{167CBE8B-0934-4414-9EB0-74F9C62AD7E0}" sibTransId="{F6428517-3150-484F-8CF1-ECB3E4D7AD71}"/>
    <dgm:cxn modelId="{4DE2C4DF-75DF-4587-B6EE-588B0B84E8D6}" srcId="{1FF98B9D-03A4-43ED-A6C7-C1F16735A397}" destId="{D2A38A58-8D09-4FE8-9C16-0F74322CFC6F}" srcOrd="1" destOrd="0" parTransId="{D635BBA9-7762-43A6-9EAA-A378AF736CFE}" sibTransId="{75853F7A-F7A6-4439-BD04-EB96D914E113}"/>
    <dgm:cxn modelId="{F394D5DF-912B-4680-AF66-5E5D36FB4138}" type="presOf" srcId="{080D4714-2958-417D-A160-8FE020CB9140}" destId="{0CB21BA9-F94E-448B-B8C7-4B629EE39D03}" srcOrd="0" destOrd="0" presId="urn:microsoft.com/office/officeart/2005/8/layout/list1"/>
    <dgm:cxn modelId="{975FDDE2-C932-4231-A910-915FB8223F88}" type="presOf" srcId="{FB5E73BA-227A-4EDA-BD47-51466CE92302}" destId="{44973A89-EB39-44A3-9705-E85AB3316B28}" srcOrd="1" destOrd="0" presId="urn:microsoft.com/office/officeart/2005/8/layout/list1"/>
    <dgm:cxn modelId="{68FCF0E6-037F-46BA-AB87-1A0F49306F9A}" type="presOf" srcId="{4A4C8102-EA35-4E29-A4E9-4E6894B02DE2}" destId="{456B5CA8-9DBE-491C-9326-C910FEC7DAD8}" srcOrd="1" destOrd="0" presId="urn:microsoft.com/office/officeart/2005/8/layout/list1"/>
    <dgm:cxn modelId="{4B2F07E9-CE9C-4296-B41A-07A352D89E98}" srcId="{D2A38A58-8D09-4FE8-9C16-0F74322CFC6F}" destId="{6720772C-4A56-4474-A06D-F10938A74948}" srcOrd="0" destOrd="0" parTransId="{F8BEED27-D37F-408F-A8DD-D4AAF9B4F5EB}" sibTransId="{4C84F09E-03BF-44D9-8C9C-E5A9666CD3EE}"/>
    <dgm:cxn modelId="{453F9FEA-35A1-400D-9004-61D302001F0B}" type="presOf" srcId="{D2A38A58-8D09-4FE8-9C16-0F74322CFC6F}" destId="{90D6825D-AA4B-46B5-BE49-D86411B77C50}" srcOrd="1" destOrd="0" presId="urn:microsoft.com/office/officeart/2005/8/layout/list1"/>
    <dgm:cxn modelId="{2CBC06EA-99AB-4AB5-9B2D-5BC90E050236}" type="presParOf" srcId="{BA426A00-CCEB-4963-A652-0E7C1FB75D32}" destId="{AB80F4FE-5DA3-47AC-94A0-29A0324CC5D5}" srcOrd="0" destOrd="0" presId="urn:microsoft.com/office/officeart/2005/8/layout/list1"/>
    <dgm:cxn modelId="{7DF8B481-BC58-4C13-87DE-181EEE9190B2}" type="presParOf" srcId="{AB80F4FE-5DA3-47AC-94A0-29A0324CC5D5}" destId="{9978352D-1862-4078-B978-E33E35FD6CB3}" srcOrd="0" destOrd="0" presId="urn:microsoft.com/office/officeart/2005/8/layout/list1"/>
    <dgm:cxn modelId="{B91C46FA-9784-4E97-BD4B-6C9E3BAC681C}" type="presParOf" srcId="{AB80F4FE-5DA3-47AC-94A0-29A0324CC5D5}" destId="{BDAFA34E-07FA-4C85-8A7A-1CFB417D5905}" srcOrd="1" destOrd="0" presId="urn:microsoft.com/office/officeart/2005/8/layout/list1"/>
    <dgm:cxn modelId="{15910292-ADEC-4CBE-93B1-5C50B00CE9EB}" type="presParOf" srcId="{BA426A00-CCEB-4963-A652-0E7C1FB75D32}" destId="{B9347102-C5B9-4A04-9033-C231C8300E72}" srcOrd="1" destOrd="0" presId="urn:microsoft.com/office/officeart/2005/8/layout/list1"/>
    <dgm:cxn modelId="{CB6CAB41-3914-4D60-A1A7-85E20651D37F}" type="presParOf" srcId="{BA426A00-CCEB-4963-A652-0E7C1FB75D32}" destId="{C8CDBE82-6CCB-499D-BD64-F719A30F2FB3}" srcOrd="2" destOrd="0" presId="urn:microsoft.com/office/officeart/2005/8/layout/list1"/>
    <dgm:cxn modelId="{DD7E393A-A74C-4409-A279-6919A63A8473}" type="presParOf" srcId="{BA426A00-CCEB-4963-A652-0E7C1FB75D32}" destId="{7C899878-FD31-47E0-8CEF-A8D454AC293F}" srcOrd="3" destOrd="0" presId="urn:microsoft.com/office/officeart/2005/8/layout/list1"/>
    <dgm:cxn modelId="{0BEE3C2E-8B41-4E75-8484-107B1FD7CE97}" type="presParOf" srcId="{BA426A00-CCEB-4963-A652-0E7C1FB75D32}" destId="{1BDE47A9-F0D4-429A-83B0-E61D36A02648}" srcOrd="4" destOrd="0" presId="urn:microsoft.com/office/officeart/2005/8/layout/list1"/>
    <dgm:cxn modelId="{DE2E4235-2537-456E-A81D-F1C480E74008}" type="presParOf" srcId="{1BDE47A9-F0D4-429A-83B0-E61D36A02648}" destId="{4A685357-8F50-4748-A4E5-77FD35EFDF57}" srcOrd="0" destOrd="0" presId="urn:microsoft.com/office/officeart/2005/8/layout/list1"/>
    <dgm:cxn modelId="{E90055BB-BCBF-464E-AE7E-17CA6CA4029A}" type="presParOf" srcId="{1BDE47A9-F0D4-429A-83B0-E61D36A02648}" destId="{90D6825D-AA4B-46B5-BE49-D86411B77C50}" srcOrd="1" destOrd="0" presId="urn:microsoft.com/office/officeart/2005/8/layout/list1"/>
    <dgm:cxn modelId="{56AC5040-19BC-4FC6-91FC-943AEB266AB4}" type="presParOf" srcId="{BA426A00-CCEB-4963-A652-0E7C1FB75D32}" destId="{CBE8DAB1-700F-4EA0-A4B1-A494095E35A2}" srcOrd="5" destOrd="0" presId="urn:microsoft.com/office/officeart/2005/8/layout/list1"/>
    <dgm:cxn modelId="{FEC8F82E-92DF-445E-AE65-DD92B172C683}" type="presParOf" srcId="{BA426A00-CCEB-4963-A652-0E7C1FB75D32}" destId="{4A59AE24-2748-46BF-B991-07656C3A29A2}" srcOrd="6" destOrd="0" presId="urn:microsoft.com/office/officeart/2005/8/layout/list1"/>
    <dgm:cxn modelId="{152FD444-4D47-4391-9F89-F899482533B5}" type="presParOf" srcId="{BA426A00-CCEB-4963-A652-0E7C1FB75D32}" destId="{33443A4E-F92F-429D-B7BA-7129735CCB7F}" srcOrd="7" destOrd="0" presId="urn:microsoft.com/office/officeart/2005/8/layout/list1"/>
    <dgm:cxn modelId="{2ED7880F-37A4-43AF-A109-8C8208F2D3C3}" type="presParOf" srcId="{BA426A00-CCEB-4963-A652-0E7C1FB75D32}" destId="{87CD2207-3B47-42B2-A949-7AA5CC073EC4}" srcOrd="8" destOrd="0" presId="urn:microsoft.com/office/officeart/2005/8/layout/list1"/>
    <dgm:cxn modelId="{FEB0A3B6-FB68-44CA-A8F2-0951F05A9292}" type="presParOf" srcId="{87CD2207-3B47-42B2-A949-7AA5CC073EC4}" destId="{604E3AA5-C260-4217-93E2-E0B905615844}" srcOrd="0" destOrd="0" presId="urn:microsoft.com/office/officeart/2005/8/layout/list1"/>
    <dgm:cxn modelId="{12DF4CC2-4099-4B9F-9234-7BEC92869E94}" type="presParOf" srcId="{87CD2207-3B47-42B2-A949-7AA5CC073EC4}" destId="{456B5CA8-9DBE-491C-9326-C910FEC7DAD8}" srcOrd="1" destOrd="0" presId="urn:microsoft.com/office/officeart/2005/8/layout/list1"/>
    <dgm:cxn modelId="{E24B4175-2E28-475E-B0F5-63710F686668}" type="presParOf" srcId="{BA426A00-CCEB-4963-A652-0E7C1FB75D32}" destId="{2050AB63-DA23-48F2-8D3F-C9FE707DEB99}" srcOrd="9" destOrd="0" presId="urn:microsoft.com/office/officeart/2005/8/layout/list1"/>
    <dgm:cxn modelId="{3FCB4536-E269-4D42-804F-0CE96F443995}" type="presParOf" srcId="{BA426A00-CCEB-4963-A652-0E7C1FB75D32}" destId="{96376BD5-E123-4368-AAD8-EDE66464944B}" srcOrd="10" destOrd="0" presId="urn:microsoft.com/office/officeart/2005/8/layout/list1"/>
    <dgm:cxn modelId="{D35E4ECB-C8F5-44D5-B3C7-0EAF4CEA987F}" type="presParOf" srcId="{BA426A00-CCEB-4963-A652-0E7C1FB75D32}" destId="{60A712F0-2DE1-44E8-85C4-C6BAEBF3E55F}" srcOrd="11" destOrd="0" presId="urn:microsoft.com/office/officeart/2005/8/layout/list1"/>
    <dgm:cxn modelId="{62601879-0E75-4783-973E-B708F51BEB90}" type="presParOf" srcId="{BA426A00-CCEB-4963-A652-0E7C1FB75D32}" destId="{4A323257-D324-4DC6-A90C-B8F1F62D7185}" srcOrd="12" destOrd="0" presId="urn:microsoft.com/office/officeart/2005/8/layout/list1"/>
    <dgm:cxn modelId="{7B4D8EF3-5F8C-48D3-9BB4-16D17472A6D5}" type="presParOf" srcId="{4A323257-D324-4DC6-A90C-B8F1F62D7185}" destId="{6169C2FB-DCCD-4199-9392-0345FABF7F18}" srcOrd="0" destOrd="0" presId="urn:microsoft.com/office/officeart/2005/8/layout/list1"/>
    <dgm:cxn modelId="{4575CBDC-9386-4B02-81E6-4633125447E4}" type="presParOf" srcId="{4A323257-D324-4DC6-A90C-B8F1F62D7185}" destId="{44973A89-EB39-44A3-9705-E85AB3316B28}" srcOrd="1" destOrd="0" presId="urn:microsoft.com/office/officeart/2005/8/layout/list1"/>
    <dgm:cxn modelId="{B6C6C112-40C2-4763-A0E1-352EF2C87731}" type="presParOf" srcId="{BA426A00-CCEB-4963-A652-0E7C1FB75D32}" destId="{57BEDD85-70AC-4B58-B9AB-04F9D60F72D3}" srcOrd="13" destOrd="0" presId="urn:microsoft.com/office/officeart/2005/8/layout/list1"/>
    <dgm:cxn modelId="{7419861B-5072-423C-9B06-DD8450CD93C3}" type="presParOf" srcId="{BA426A00-CCEB-4963-A652-0E7C1FB75D32}" destId="{0CB21BA9-F94E-448B-B8C7-4B629EE39D03}"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682D39-95DB-42F4-A096-C69EF5E92C69}"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nb-NO"/>
        </a:p>
      </dgm:t>
    </dgm:pt>
    <dgm:pt modelId="{FDAD1044-95A8-460E-BCBB-DE25363FD054}">
      <dgm:prSet phldrT="[Text]" custT="1"/>
      <dgm:spPr/>
      <dgm:t>
        <a:bodyPr/>
        <a:lstStyle/>
        <a:p>
          <a:r>
            <a:rPr lang="nb-NO" sz="2100" dirty="0" err="1"/>
            <a:t>Customization</a:t>
          </a:r>
          <a:endParaRPr lang="nb-NO" sz="2100" dirty="0"/>
        </a:p>
      </dgm:t>
    </dgm:pt>
    <dgm:pt modelId="{1A8E08F6-BC8A-4072-AF47-D500B52963FC}" type="parTrans" cxnId="{ED385E32-6E28-4758-BF4D-6E92DAD00744}">
      <dgm:prSet/>
      <dgm:spPr/>
      <dgm:t>
        <a:bodyPr/>
        <a:lstStyle/>
        <a:p>
          <a:endParaRPr lang="nb-NO"/>
        </a:p>
      </dgm:t>
    </dgm:pt>
    <dgm:pt modelId="{877D8809-D4CF-42DA-BA72-930C576C596A}" type="sibTrans" cxnId="{ED385E32-6E28-4758-BF4D-6E92DAD00744}">
      <dgm:prSet/>
      <dgm:spPr/>
      <dgm:t>
        <a:bodyPr/>
        <a:lstStyle/>
        <a:p>
          <a:endParaRPr lang="nb-NO"/>
        </a:p>
      </dgm:t>
    </dgm:pt>
    <dgm:pt modelId="{2D8759EA-3784-4AC5-861D-593ED8922B3A}" type="pres">
      <dgm:prSet presAssocID="{24682D39-95DB-42F4-A096-C69EF5E92C69}" presName="Name0" presStyleCnt="0">
        <dgm:presLayoutVars>
          <dgm:chMax val="7"/>
          <dgm:chPref val="7"/>
          <dgm:dir/>
        </dgm:presLayoutVars>
      </dgm:prSet>
      <dgm:spPr/>
    </dgm:pt>
    <dgm:pt modelId="{B219E7FE-06B7-4D1D-AA91-AFD5E176C509}" type="pres">
      <dgm:prSet presAssocID="{24682D39-95DB-42F4-A096-C69EF5E92C69}" presName="Name1" presStyleCnt="0"/>
      <dgm:spPr/>
    </dgm:pt>
    <dgm:pt modelId="{B070F89D-A8BC-408E-8B8A-FABD44DCCD78}" type="pres">
      <dgm:prSet presAssocID="{24682D39-95DB-42F4-A096-C69EF5E92C69}" presName="cycle" presStyleCnt="0"/>
      <dgm:spPr/>
    </dgm:pt>
    <dgm:pt modelId="{0C14D778-D2CB-4027-8CDD-4390E37999A9}" type="pres">
      <dgm:prSet presAssocID="{24682D39-95DB-42F4-A096-C69EF5E92C69}" presName="srcNode" presStyleLbl="node1" presStyleIdx="0" presStyleCnt="1"/>
      <dgm:spPr/>
    </dgm:pt>
    <dgm:pt modelId="{452ABF18-E119-4F5E-96A9-490CA00B5036}" type="pres">
      <dgm:prSet presAssocID="{24682D39-95DB-42F4-A096-C69EF5E92C69}" presName="conn" presStyleLbl="parChTrans1D2" presStyleIdx="0" presStyleCnt="1"/>
      <dgm:spPr/>
    </dgm:pt>
    <dgm:pt modelId="{B0D952E1-4670-438D-80F2-1BDA2C76714D}" type="pres">
      <dgm:prSet presAssocID="{24682D39-95DB-42F4-A096-C69EF5E92C69}" presName="extraNode" presStyleLbl="node1" presStyleIdx="0" presStyleCnt="1"/>
      <dgm:spPr/>
    </dgm:pt>
    <dgm:pt modelId="{4776FD24-AC08-4BA9-915C-6D60E0841A9D}" type="pres">
      <dgm:prSet presAssocID="{24682D39-95DB-42F4-A096-C69EF5E92C69}" presName="dstNode" presStyleLbl="node1" presStyleIdx="0" presStyleCnt="1"/>
      <dgm:spPr/>
    </dgm:pt>
    <dgm:pt modelId="{DE35152F-A17A-4477-A08F-782629775C29}" type="pres">
      <dgm:prSet presAssocID="{FDAD1044-95A8-460E-BCBB-DE25363FD054}" presName="text_1" presStyleLbl="node1" presStyleIdx="0" presStyleCnt="1">
        <dgm:presLayoutVars>
          <dgm:bulletEnabled val="1"/>
        </dgm:presLayoutVars>
      </dgm:prSet>
      <dgm:spPr/>
    </dgm:pt>
    <dgm:pt modelId="{06DBF974-9FCA-4512-BDFD-BC0FD698BE08}" type="pres">
      <dgm:prSet presAssocID="{FDAD1044-95A8-460E-BCBB-DE25363FD054}" presName="accent_1" presStyleCnt="0"/>
      <dgm:spPr/>
    </dgm:pt>
    <dgm:pt modelId="{02E26696-A0F2-439E-94E6-A5764DF8604C}" type="pres">
      <dgm:prSet presAssocID="{FDAD1044-95A8-460E-BCBB-DE25363FD054}" presName="accentRepeatNode" presStyleLbl="solidFgAcc1" presStyleIdx="0" presStyleCnt="1"/>
      <dgm:spPr/>
    </dgm:pt>
  </dgm:ptLst>
  <dgm:cxnLst>
    <dgm:cxn modelId="{ED385E32-6E28-4758-BF4D-6E92DAD00744}" srcId="{24682D39-95DB-42F4-A096-C69EF5E92C69}" destId="{FDAD1044-95A8-460E-BCBB-DE25363FD054}" srcOrd="0" destOrd="0" parTransId="{1A8E08F6-BC8A-4072-AF47-D500B52963FC}" sibTransId="{877D8809-D4CF-42DA-BA72-930C576C596A}"/>
    <dgm:cxn modelId="{5ED0613E-FAE0-4570-841B-E17CEADF71BF}" type="presOf" srcId="{24682D39-95DB-42F4-A096-C69EF5E92C69}" destId="{2D8759EA-3784-4AC5-861D-593ED8922B3A}" srcOrd="0" destOrd="0" presId="urn:microsoft.com/office/officeart/2008/layout/VerticalCurvedList"/>
    <dgm:cxn modelId="{51D1CE96-C51F-4E91-AAE4-A959590B2418}" type="presOf" srcId="{877D8809-D4CF-42DA-BA72-930C576C596A}" destId="{452ABF18-E119-4F5E-96A9-490CA00B5036}" srcOrd="0" destOrd="0" presId="urn:microsoft.com/office/officeart/2008/layout/VerticalCurvedList"/>
    <dgm:cxn modelId="{86C756F7-BE9D-443A-9538-FF1CAE5861AB}" type="presOf" srcId="{FDAD1044-95A8-460E-BCBB-DE25363FD054}" destId="{DE35152F-A17A-4477-A08F-782629775C29}" srcOrd="0" destOrd="0" presId="urn:microsoft.com/office/officeart/2008/layout/VerticalCurvedList"/>
    <dgm:cxn modelId="{8C9FCD77-9056-4D97-B534-EEFD07F6D41F}" type="presParOf" srcId="{2D8759EA-3784-4AC5-861D-593ED8922B3A}" destId="{B219E7FE-06B7-4D1D-AA91-AFD5E176C509}" srcOrd="0" destOrd="0" presId="urn:microsoft.com/office/officeart/2008/layout/VerticalCurvedList"/>
    <dgm:cxn modelId="{DAFEC336-3E45-4D73-B76D-F327F02EB440}" type="presParOf" srcId="{B219E7FE-06B7-4D1D-AA91-AFD5E176C509}" destId="{B070F89D-A8BC-408E-8B8A-FABD44DCCD78}" srcOrd="0" destOrd="0" presId="urn:microsoft.com/office/officeart/2008/layout/VerticalCurvedList"/>
    <dgm:cxn modelId="{1717785E-7D43-45C4-BD08-B8A81F16407B}" type="presParOf" srcId="{B070F89D-A8BC-408E-8B8A-FABD44DCCD78}" destId="{0C14D778-D2CB-4027-8CDD-4390E37999A9}" srcOrd="0" destOrd="0" presId="urn:microsoft.com/office/officeart/2008/layout/VerticalCurvedList"/>
    <dgm:cxn modelId="{02756847-BDBA-48B4-B96B-DCAD1BA316D7}" type="presParOf" srcId="{B070F89D-A8BC-408E-8B8A-FABD44DCCD78}" destId="{452ABF18-E119-4F5E-96A9-490CA00B5036}" srcOrd="1" destOrd="0" presId="urn:microsoft.com/office/officeart/2008/layout/VerticalCurvedList"/>
    <dgm:cxn modelId="{A6CB1F38-A1A4-49ED-B397-AA31DC00094A}" type="presParOf" srcId="{B070F89D-A8BC-408E-8B8A-FABD44DCCD78}" destId="{B0D952E1-4670-438D-80F2-1BDA2C76714D}" srcOrd="2" destOrd="0" presId="urn:microsoft.com/office/officeart/2008/layout/VerticalCurvedList"/>
    <dgm:cxn modelId="{AAAE5662-348E-4B50-8BF1-95B73C6A8C3C}" type="presParOf" srcId="{B070F89D-A8BC-408E-8B8A-FABD44DCCD78}" destId="{4776FD24-AC08-4BA9-915C-6D60E0841A9D}" srcOrd="3" destOrd="0" presId="urn:microsoft.com/office/officeart/2008/layout/VerticalCurvedList"/>
    <dgm:cxn modelId="{60491493-FCA8-4E8B-A5E3-0963DFDF3579}" type="presParOf" srcId="{B219E7FE-06B7-4D1D-AA91-AFD5E176C509}" destId="{DE35152F-A17A-4477-A08F-782629775C29}" srcOrd="1" destOrd="0" presId="urn:microsoft.com/office/officeart/2008/layout/VerticalCurvedList"/>
    <dgm:cxn modelId="{C948E2E6-EB02-4453-B87E-EAB6F30DED2C}" type="presParOf" srcId="{B219E7FE-06B7-4D1D-AA91-AFD5E176C509}" destId="{06DBF974-9FCA-4512-BDFD-BC0FD698BE08}" srcOrd="2" destOrd="0" presId="urn:microsoft.com/office/officeart/2008/layout/VerticalCurvedList"/>
    <dgm:cxn modelId="{484DC951-F76B-47C9-945D-1C68837D0EAE}" type="presParOf" srcId="{06DBF974-9FCA-4512-BDFD-BC0FD698BE08}" destId="{02E26696-A0F2-439E-94E6-A5764DF8604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682D39-95DB-42F4-A096-C69EF5E92C69}"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nb-NO"/>
        </a:p>
      </dgm:t>
    </dgm:pt>
    <dgm:pt modelId="{FDAD1044-95A8-460E-BCBB-DE25363FD054}">
      <dgm:prSet phldrT="[Text]" custT="1"/>
      <dgm:spPr/>
      <dgm:t>
        <a:bodyPr/>
        <a:lstStyle/>
        <a:p>
          <a:r>
            <a:rPr lang="nb-NO" sz="2100" dirty="0" err="1"/>
            <a:t>Reduce</a:t>
          </a:r>
          <a:r>
            <a:rPr lang="nb-NO" sz="2100" dirty="0"/>
            <a:t> SC </a:t>
          </a:r>
          <a:r>
            <a:rPr lang="nb-NO" sz="2100" dirty="0" err="1"/>
            <a:t>Complexity</a:t>
          </a:r>
          <a:endParaRPr lang="nb-NO" sz="2100" dirty="0"/>
        </a:p>
      </dgm:t>
    </dgm:pt>
    <dgm:pt modelId="{1A8E08F6-BC8A-4072-AF47-D500B52963FC}" type="parTrans" cxnId="{ED385E32-6E28-4758-BF4D-6E92DAD00744}">
      <dgm:prSet/>
      <dgm:spPr/>
      <dgm:t>
        <a:bodyPr/>
        <a:lstStyle/>
        <a:p>
          <a:endParaRPr lang="nb-NO"/>
        </a:p>
      </dgm:t>
    </dgm:pt>
    <dgm:pt modelId="{877D8809-D4CF-42DA-BA72-930C576C596A}" type="sibTrans" cxnId="{ED385E32-6E28-4758-BF4D-6E92DAD00744}">
      <dgm:prSet/>
      <dgm:spPr/>
      <dgm:t>
        <a:bodyPr/>
        <a:lstStyle/>
        <a:p>
          <a:endParaRPr lang="nb-NO"/>
        </a:p>
      </dgm:t>
    </dgm:pt>
    <dgm:pt modelId="{2D8759EA-3784-4AC5-861D-593ED8922B3A}" type="pres">
      <dgm:prSet presAssocID="{24682D39-95DB-42F4-A096-C69EF5E92C69}" presName="Name0" presStyleCnt="0">
        <dgm:presLayoutVars>
          <dgm:chMax val="7"/>
          <dgm:chPref val="7"/>
          <dgm:dir/>
        </dgm:presLayoutVars>
      </dgm:prSet>
      <dgm:spPr/>
    </dgm:pt>
    <dgm:pt modelId="{B219E7FE-06B7-4D1D-AA91-AFD5E176C509}" type="pres">
      <dgm:prSet presAssocID="{24682D39-95DB-42F4-A096-C69EF5E92C69}" presName="Name1" presStyleCnt="0"/>
      <dgm:spPr/>
    </dgm:pt>
    <dgm:pt modelId="{B070F89D-A8BC-408E-8B8A-FABD44DCCD78}" type="pres">
      <dgm:prSet presAssocID="{24682D39-95DB-42F4-A096-C69EF5E92C69}" presName="cycle" presStyleCnt="0"/>
      <dgm:spPr/>
    </dgm:pt>
    <dgm:pt modelId="{0C14D778-D2CB-4027-8CDD-4390E37999A9}" type="pres">
      <dgm:prSet presAssocID="{24682D39-95DB-42F4-A096-C69EF5E92C69}" presName="srcNode" presStyleLbl="node1" presStyleIdx="0" presStyleCnt="1"/>
      <dgm:spPr/>
    </dgm:pt>
    <dgm:pt modelId="{452ABF18-E119-4F5E-96A9-490CA00B5036}" type="pres">
      <dgm:prSet presAssocID="{24682D39-95DB-42F4-A096-C69EF5E92C69}" presName="conn" presStyleLbl="parChTrans1D2" presStyleIdx="0" presStyleCnt="1"/>
      <dgm:spPr/>
    </dgm:pt>
    <dgm:pt modelId="{B0D952E1-4670-438D-80F2-1BDA2C76714D}" type="pres">
      <dgm:prSet presAssocID="{24682D39-95DB-42F4-A096-C69EF5E92C69}" presName="extraNode" presStyleLbl="node1" presStyleIdx="0" presStyleCnt="1"/>
      <dgm:spPr/>
    </dgm:pt>
    <dgm:pt modelId="{4776FD24-AC08-4BA9-915C-6D60E0841A9D}" type="pres">
      <dgm:prSet presAssocID="{24682D39-95DB-42F4-A096-C69EF5E92C69}" presName="dstNode" presStyleLbl="node1" presStyleIdx="0" presStyleCnt="1"/>
      <dgm:spPr/>
    </dgm:pt>
    <dgm:pt modelId="{DE35152F-A17A-4477-A08F-782629775C29}" type="pres">
      <dgm:prSet presAssocID="{FDAD1044-95A8-460E-BCBB-DE25363FD054}" presName="text_1" presStyleLbl="node1" presStyleIdx="0" presStyleCnt="1">
        <dgm:presLayoutVars>
          <dgm:bulletEnabled val="1"/>
        </dgm:presLayoutVars>
      </dgm:prSet>
      <dgm:spPr/>
    </dgm:pt>
    <dgm:pt modelId="{06DBF974-9FCA-4512-BDFD-BC0FD698BE08}" type="pres">
      <dgm:prSet presAssocID="{FDAD1044-95A8-460E-BCBB-DE25363FD054}" presName="accent_1" presStyleCnt="0"/>
      <dgm:spPr/>
    </dgm:pt>
    <dgm:pt modelId="{02E26696-A0F2-439E-94E6-A5764DF8604C}" type="pres">
      <dgm:prSet presAssocID="{FDAD1044-95A8-460E-BCBB-DE25363FD054}" presName="accentRepeatNode" presStyleLbl="solidFgAcc1" presStyleIdx="0" presStyleCnt="1"/>
      <dgm:spPr/>
    </dgm:pt>
  </dgm:ptLst>
  <dgm:cxnLst>
    <dgm:cxn modelId="{ED385E32-6E28-4758-BF4D-6E92DAD00744}" srcId="{24682D39-95DB-42F4-A096-C69EF5E92C69}" destId="{FDAD1044-95A8-460E-BCBB-DE25363FD054}" srcOrd="0" destOrd="0" parTransId="{1A8E08F6-BC8A-4072-AF47-D500B52963FC}" sibTransId="{877D8809-D4CF-42DA-BA72-930C576C596A}"/>
    <dgm:cxn modelId="{5ED0613E-FAE0-4570-841B-E17CEADF71BF}" type="presOf" srcId="{24682D39-95DB-42F4-A096-C69EF5E92C69}" destId="{2D8759EA-3784-4AC5-861D-593ED8922B3A}" srcOrd="0" destOrd="0" presId="urn:microsoft.com/office/officeart/2008/layout/VerticalCurvedList"/>
    <dgm:cxn modelId="{51D1CE96-C51F-4E91-AAE4-A959590B2418}" type="presOf" srcId="{877D8809-D4CF-42DA-BA72-930C576C596A}" destId="{452ABF18-E119-4F5E-96A9-490CA00B5036}" srcOrd="0" destOrd="0" presId="urn:microsoft.com/office/officeart/2008/layout/VerticalCurvedList"/>
    <dgm:cxn modelId="{86C756F7-BE9D-443A-9538-FF1CAE5861AB}" type="presOf" srcId="{FDAD1044-95A8-460E-BCBB-DE25363FD054}" destId="{DE35152F-A17A-4477-A08F-782629775C29}" srcOrd="0" destOrd="0" presId="urn:microsoft.com/office/officeart/2008/layout/VerticalCurvedList"/>
    <dgm:cxn modelId="{8C9FCD77-9056-4D97-B534-EEFD07F6D41F}" type="presParOf" srcId="{2D8759EA-3784-4AC5-861D-593ED8922B3A}" destId="{B219E7FE-06B7-4D1D-AA91-AFD5E176C509}" srcOrd="0" destOrd="0" presId="urn:microsoft.com/office/officeart/2008/layout/VerticalCurvedList"/>
    <dgm:cxn modelId="{DAFEC336-3E45-4D73-B76D-F327F02EB440}" type="presParOf" srcId="{B219E7FE-06B7-4D1D-AA91-AFD5E176C509}" destId="{B070F89D-A8BC-408E-8B8A-FABD44DCCD78}" srcOrd="0" destOrd="0" presId="urn:microsoft.com/office/officeart/2008/layout/VerticalCurvedList"/>
    <dgm:cxn modelId="{1717785E-7D43-45C4-BD08-B8A81F16407B}" type="presParOf" srcId="{B070F89D-A8BC-408E-8B8A-FABD44DCCD78}" destId="{0C14D778-D2CB-4027-8CDD-4390E37999A9}" srcOrd="0" destOrd="0" presId="urn:microsoft.com/office/officeart/2008/layout/VerticalCurvedList"/>
    <dgm:cxn modelId="{02756847-BDBA-48B4-B96B-DCAD1BA316D7}" type="presParOf" srcId="{B070F89D-A8BC-408E-8B8A-FABD44DCCD78}" destId="{452ABF18-E119-4F5E-96A9-490CA00B5036}" srcOrd="1" destOrd="0" presId="urn:microsoft.com/office/officeart/2008/layout/VerticalCurvedList"/>
    <dgm:cxn modelId="{A6CB1F38-A1A4-49ED-B397-AA31DC00094A}" type="presParOf" srcId="{B070F89D-A8BC-408E-8B8A-FABD44DCCD78}" destId="{B0D952E1-4670-438D-80F2-1BDA2C76714D}" srcOrd="2" destOrd="0" presId="urn:microsoft.com/office/officeart/2008/layout/VerticalCurvedList"/>
    <dgm:cxn modelId="{AAAE5662-348E-4B50-8BF1-95B73C6A8C3C}" type="presParOf" srcId="{B070F89D-A8BC-408E-8B8A-FABD44DCCD78}" destId="{4776FD24-AC08-4BA9-915C-6D60E0841A9D}" srcOrd="3" destOrd="0" presId="urn:microsoft.com/office/officeart/2008/layout/VerticalCurvedList"/>
    <dgm:cxn modelId="{60491493-FCA8-4E8B-A5E3-0963DFDF3579}" type="presParOf" srcId="{B219E7FE-06B7-4D1D-AA91-AFD5E176C509}" destId="{DE35152F-A17A-4477-A08F-782629775C29}" srcOrd="1" destOrd="0" presId="urn:microsoft.com/office/officeart/2008/layout/VerticalCurvedList"/>
    <dgm:cxn modelId="{C948E2E6-EB02-4453-B87E-EAB6F30DED2C}" type="presParOf" srcId="{B219E7FE-06B7-4D1D-AA91-AFD5E176C509}" destId="{06DBF974-9FCA-4512-BDFD-BC0FD698BE08}" srcOrd="2" destOrd="0" presId="urn:microsoft.com/office/officeart/2008/layout/VerticalCurvedList"/>
    <dgm:cxn modelId="{484DC951-F76B-47C9-945D-1C68837D0EAE}" type="presParOf" srcId="{06DBF974-9FCA-4512-BDFD-BC0FD698BE08}" destId="{02E26696-A0F2-439E-94E6-A5764DF8604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682D39-95DB-42F4-A096-C69EF5E92C69}"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nb-NO"/>
        </a:p>
      </dgm:t>
    </dgm:pt>
    <dgm:pt modelId="{FDAD1044-95A8-460E-BCBB-DE25363FD054}">
      <dgm:prSet phldrT="[Text]" custT="1"/>
      <dgm:spPr/>
      <dgm:t>
        <a:bodyPr/>
        <a:lstStyle/>
        <a:p>
          <a:r>
            <a:rPr lang="nb-NO" sz="2100" dirty="0" err="1"/>
            <a:t>Decentralized</a:t>
          </a:r>
          <a:r>
            <a:rPr lang="nb-NO" sz="2100" dirty="0"/>
            <a:t> Production</a:t>
          </a:r>
        </a:p>
      </dgm:t>
    </dgm:pt>
    <dgm:pt modelId="{1A8E08F6-BC8A-4072-AF47-D500B52963FC}" type="parTrans" cxnId="{ED385E32-6E28-4758-BF4D-6E92DAD00744}">
      <dgm:prSet/>
      <dgm:spPr/>
      <dgm:t>
        <a:bodyPr/>
        <a:lstStyle/>
        <a:p>
          <a:endParaRPr lang="nb-NO"/>
        </a:p>
      </dgm:t>
    </dgm:pt>
    <dgm:pt modelId="{877D8809-D4CF-42DA-BA72-930C576C596A}" type="sibTrans" cxnId="{ED385E32-6E28-4758-BF4D-6E92DAD00744}">
      <dgm:prSet/>
      <dgm:spPr/>
      <dgm:t>
        <a:bodyPr/>
        <a:lstStyle/>
        <a:p>
          <a:endParaRPr lang="nb-NO"/>
        </a:p>
      </dgm:t>
    </dgm:pt>
    <dgm:pt modelId="{2D8759EA-3784-4AC5-861D-593ED8922B3A}" type="pres">
      <dgm:prSet presAssocID="{24682D39-95DB-42F4-A096-C69EF5E92C69}" presName="Name0" presStyleCnt="0">
        <dgm:presLayoutVars>
          <dgm:chMax val="7"/>
          <dgm:chPref val="7"/>
          <dgm:dir/>
        </dgm:presLayoutVars>
      </dgm:prSet>
      <dgm:spPr/>
    </dgm:pt>
    <dgm:pt modelId="{B219E7FE-06B7-4D1D-AA91-AFD5E176C509}" type="pres">
      <dgm:prSet presAssocID="{24682D39-95DB-42F4-A096-C69EF5E92C69}" presName="Name1" presStyleCnt="0"/>
      <dgm:spPr/>
    </dgm:pt>
    <dgm:pt modelId="{B070F89D-A8BC-408E-8B8A-FABD44DCCD78}" type="pres">
      <dgm:prSet presAssocID="{24682D39-95DB-42F4-A096-C69EF5E92C69}" presName="cycle" presStyleCnt="0"/>
      <dgm:spPr/>
    </dgm:pt>
    <dgm:pt modelId="{0C14D778-D2CB-4027-8CDD-4390E37999A9}" type="pres">
      <dgm:prSet presAssocID="{24682D39-95DB-42F4-A096-C69EF5E92C69}" presName="srcNode" presStyleLbl="node1" presStyleIdx="0" presStyleCnt="1"/>
      <dgm:spPr/>
    </dgm:pt>
    <dgm:pt modelId="{452ABF18-E119-4F5E-96A9-490CA00B5036}" type="pres">
      <dgm:prSet presAssocID="{24682D39-95DB-42F4-A096-C69EF5E92C69}" presName="conn" presStyleLbl="parChTrans1D2" presStyleIdx="0" presStyleCnt="1"/>
      <dgm:spPr/>
    </dgm:pt>
    <dgm:pt modelId="{B0D952E1-4670-438D-80F2-1BDA2C76714D}" type="pres">
      <dgm:prSet presAssocID="{24682D39-95DB-42F4-A096-C69EF5E92C69}" presName="extraNode" presStyleLbl="node1" presStyleIdx="0" presStyleCnt="1"/>
      <dgm:spPr/>
    </dgm:pt>
    <dgm:pt modelId="{4776FD24-AC08-4BA9-915C-6D60E0841A9D}" type="pres">
      <dgm:prSet presAssocID="{24682D39-95DB-42F4-A096-C69EF5E92C69}" presName="dstNode" presStyleLbl="node1" presStyleIdx="0" presStyleCnt="1"/>
      <dgm:spPr/>
    </dgm:pt>
    <dgm:pt modelId="{DE35152F-A17A-4477-A08F-782629775C29}" type="pres">
      <dgm:prSet presAssocID="{FDAD1044-95A8-460E-BCBB-DE25363FD054}" presName="text_1" presStyleLbl="node1" presStyleIdx="0" presStyleCnt="1">
        <dgm:presLayoutVars>
          <dgm:bulletEnabled val="1"/>
        </dgm:presLayoutVars>
      </dgm:prSet>
      <dgm:spPr/>
    </dgm:pt>
    <dgm:pt modelId="{06DBF974-9FCA-4512-BDFD-BC0FD698BE08}" type="pres">
      <dgm:prSet presAssocID="{FDAD1044-95A8-460E-BCBB-DE25363FD054}" presName="accent_1" presStyleCnt="0"/>
      <dgm:spPr/>
    </dgm:pt>
    <dgm:pt modelId="{02E26696-A0F2-439E-94E6-A5764DF8604C}" type="pres">
      <dgm:prSet presAssocID="{FDAD1044-95A8-460E-BCBB-DE25363FD054}" presName="accentRepeatNode" presStyleLbl="solidFgAcc1" presStyleIdx="0" presStyleCnt="1"/>
      <dgm:spPr/>
    </dgm:pt>
  </dgm:ptLst>
  <dgm:cxnLst>
    <dgm:cxn modelId="{ED385E32-6E28-4758-BF4D-6E92DAD00744}" srcId="{24682D39-95DB-42F4-A096-C69EF5E92C69}" destId="{FDAD1044-95A8-460E-BCBB-DE25363FD054}" srcOrd="0" destOrd="0" parTransId="{1A8E08F6-BC8A-4072-AF47-D500B52963FC}" sibTransId="{877D8809-D4CF-42DA-BA72-930C576C596A}"/>
    <dgm:cxn modelId="{5ED0613E-FAE0-4570-841B-E17CEADF71BF}" type="presOf" srcId="{24682D39-95DB-42F4-A096-C69EF5E92C69}" destId="{2D8759EA-3784-4AC5-861D-593ED8922B3A}" srcOrd="0" destOrd="0" presId="urn:microsoft.com/office/officeart/2008/layout/VerticalCurvedList"/>
    <dgm:cxn modelId="{51D1CE96-C51F-4E91-AAE4-A959590B2418}" type="presOf" srcId="{877D8809-D4CF-42DA-BA72-930C576C596A}" destId="{452ABF18-E119-4F5E-96A9-490CA00B5036}" srcOrd="0" destOrd="0" presId="urn:microsoft.com/office/officeart/2008/layout/VerticalCurvedList"/>
    <dgm:cxn modelId="{86C756F7-BE9D-443A-9538-FF1CAE5861AB}" type="presOf" srcId="{FDAD1044-95A8-460E-BCBB-DE25363FD054}" destId="{DE35152F-A17A-4477-A08F-782629775C29}" srcOrd="0" destOrd="0" presId="urn:microsoft.com/office/officeart/2008/layout/VerticalCurvedList"/>
    <dgm:cxn modelId="{8C9FCD77-9056-4D97-B534-EEFD07F6D41F}" type="presParOf" srcId="{2D8759EA-3784-4AC5-861D-593ED8922B3A}" destId="{B219E7FE-06B7-4D1D-AA91-AFD5E176C509}" srcOrd="0" destOrd="0" presId="urn:microsoft.com/office/officeart/2008/layout/VerticalCurvedList"/>
    <dgm:cxn modelId="{DAFEC336-3E45-4D73-B76D-F327F02EB440}" type="presParOf" srcId="{B219E7FE-06B7-4D1D-AA91-AFD5E176C509}" destId="{B070F89D-A8BC-408E-8B8A-FABD44DCCD78}" srcOrd="0" destOrd="0" presId="urn:microsoft.com/office/officeart/2008/layout/VerticalCurvedList"/>
    <dgm:cxn modelId="{1717785E-7D43-45C4-BD08-B8A81F16407B}" type="presParOf" srcId="{B070F89D-A8BC-408E-8B8A-FABD44DCCD78}" destId="{0C14D778-D2CB-4027-8CDD-4390E37999A9}" srcOrd="0" destOrd="0" presId="urn:microsoft.com/office/officeart/2008/layout/VerticalCurvedList"/>
    <dgm:cxn modelId="{02756847-BDBA-48B4-B96B-DCAD1BA316D7}" type="presParOf" srcId="{B070F89D-A8BC-408E-8B8A-FABD44DCCD78}" destId="{452ABF18-E119-4F5E-96A9-490CA00B5036}" srcOrd="1" destOrd="0" presId="urn:microsoft.com/office/officeart/2008/layout/VerticalCurvedList"/>
    <dgm:cxn modelId="{A6CB1F38-A1A4-49ED-B397-AA31DC00094A}" type="presParOf" srcId="{B070F89D-A8BC-408E-8B8A-FABD44DCCD78}" destId="{B0D952E1-4670-438D-80F2-1BDA2C76714D}" srcOrd="2" destOrd="0" presId="urn:microsoft.com/office/officeart/2008/layout/VerticalCurvedList"/>
    <dgm:cxn modelId="{AAAE5662-348E-4B50-8BF1-95B73C6A8C3C}" type="presParOf" srcId="{B070F89D-A8BC-408E-8B8A-FABD44DCCD78}" destId="{4776FD24-AC08-4BA9-915C-6D60E0841A9D}" srcOrd="3" destOrd="0" presId="urn:microsoft.com/office/officeart/2008/layout/VerticalCurvedList"/>
    <dgm:cxn modelId="{60491493-FCA8-4E8B-A5E3-0963DFDF3579}" type="presParOf" srcId="{B219E7FE-06B7-4D1D-AA91-AFD5E176C509}" destId="{DE35152F-A17A-4477-A08F-782629775C29}" srcOrd="1" destOrd="0" presId="urn:microsoft.com/office/officeart/2008/layout/VerticalCurvedList"/>
    <dgm:cxn modelId="{C948E2E6-EB02-4453-B87E-EAB6F30DED2C}" type="presParOf" srcId="{B219E7FE-06B7-4D1D-AA91-AFD5E176C509}" destId="{06DBF974-9FCA-4512-BDFD-BC0FD698BE08}" srcOrd="2" destOrd="0" presId="urn:microsoft.com/office/officeart/2008/layout/VerticalCurvedList"/>
    <dgm:cxn modelId="{484DC951-F76B-47C9-945D-1C68837D0EAE}" type="presParOf" srcId="{06DBF974-9FCA-4512-BDFD-BC0FD698BE08}" destId="{02E26696-A0F2-439E-94E6-A5764DF8604C}"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682D39-95DB-42F4-A096-C69EF5E92C69}"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nb-NO"/>
        </a:p>
      </dgm:t>
    </dgm:pt>
    <dgm:pt modelId="{FDAD1044-95A8-460E-BCBB-DE25363FD054}">
      <dgm:prSet phldrT="[Text]" custT="1"/>
      <dgm:spPr/>
      <dgm:t>
        <a:bodyPr/>
        <a:lstStyle/>
        <a:p>
          <a:r>
            <a:rPr lang="nb-NO" sz="2100" dirty="0" err="1"/>
            <a:t>Decentralized</a:t>
          </a:r>
          <a:r>
            <a:rPr lang="nb-NO" sz="2100" dirty="0"/>
            <a:t> Production</a:t>
          </a:r>
        </a:p>
      </dgm:t>
    </dgm:pt>
    <dgm:pt modelId="{1A8E08F6-BC8A-4072-AF47-D500B52963FC}" type="parTrans" cxnId="{ED385E32-6E28-4758-BF4D-6E92DAD00744}">
      <dgm:prSet/>
      <dgm:spPr/>
      <dgm:t>
        <a:bodyPr/>
        <a:lstStyle/>
        <a:p>
          <a:endParaRPr lang="nb-NO"/>
        </a:p>
      </dgm:t>
    </dgm:pt>
    <dgm:pt modelId="{877D8809-D4CF-42DA-BA72-930C576C596A}" type="sibTrans" cxnId="{ED385E32-6E28-4758-BF4D-6E92DAD00744}">
      <dgm:prSet/>
      <dgm:spPr/>
      <dgm:t>
        <a:bodyPr/>
        <a:lstStyle/>
        <a:p>
          <a:endParaRPr lang="nb-NO"/>
        </a:p>
      </dgm:t>
    </dgm:pt>
    <dgm:pt modelId="{2D8759EA-3784-4AC5-861D-593ED8922B3A}" type="pres">
      <dgm:prSet presAssocID="{24682D39-95DB-42F4-A096-C69EF5E92C69}" presName="Name0" presStyleCnt="0">
        <dgm:presLayoutVars>
          <dgm:chMax val="7"/>
          <dgm:chPref val="7"/>
          <dgm:dir/>
        </dgm:presLayoutVars>
      </dgm:prSet>
      <dgm:spPr/>
    </dgm:pt>
    <dgm:pt modelId="{B219E7FE-06B7-4D1D-AA91-AFD5E176C509}" type="pres">
      <dgm:prSet presAssocID="{24682D39-95DB-42F4-A096-C69EF5E92C69}" presName="Name1" presStyleCnt="0"/>
      <dgm:spPr/>
    </dgm:pt>
    <dgm:pt modelId="{B070F89D-A8BC-408E-8B8A-FABD44DCCD78}" type="pres">
      <dgm:prSet presAssocID="{24682D39-95DB-42F4-A096-C69EF5E92C69}" presName="cycle" presStyleCnt="0"/>
      <dgm:spPr/>
    </dgm:pt>
    <dgm:pt modelId="{0C14D778-D2CB-4027-8CDD-4390E37999A9}" type="pres">
      <dgm:prSet presAssocID="{24682D39-95DB-42F4-A096-C69EF5E92C69}" presName="srcNode" presStyleLbl="node1" presStyleIdx="0" presStyleCnt="1"/>
      <dgm:spPr/>
    </dgm:pt>
    <dgm:pt modelId="{452ABF18-E119-4F5E-96A9-490CA00B5036}" type="pres">
      <dgm:prSet presAssocID="{24682D39-95DB-42F4-A096-C69EF5E92C69}" presName="conn" presStyleLbl="parChTrans1D2" presStyleIdx="0" presStyleCnt="1"/>
      <dgm:spPr/>
    </dgm:pt>
    <dgm:pt modelId="{B0D952E1-4670-438D-80F2-1BDA2C76714D}" type="pres">
      <dgm:prSet presAssocID="{24682D39-95DB-42F4-A096-C69EF5E92C69}" presName="extraNode" presStyleLbl="node1" presStyleIdx="0" presStyleCnt="1"/>
      <dgm:spPr/>
    </dgm:pt>
    <dgm:pt modelId="{4776FD24-AC08-4BA9-915C-6D60E0841A9D}" type="pres">
      <dgm:prSet presAssocID="{24682D39-95DB-42F4-A096-C69EF5E92C69}" presName="dstNode" presStyleLbl="node1" presStyleIdx="0" presStyleCnt="1"/>
      <dgm:spPr/>
    </dgm:pt>
    <dgm:pt modelId="{DE35152F-A17A-4477-A08F-782629775C29}" type="pres">
      <dgm:prSet presAssocID="{FDAD1044-95A8-460E-BCBB-DE25363FD054}" presName="text_1" presStyleLbl="node1" presStyleIdx="0" presStyleCnt="1">
        <dgm:presLayoutVars>
          <dgm:bulletEnabled val="1"/>
        </dgm:presLayoutVars>
      </dgm:prSet>
      <dgm:spPr/>
    </dgm:pt>
    <dgm:pt modelId="{06DBF974-9FCA-4512-BDFD-BC0FD698BE08}" type="pres">
      <dgm:prSet presAssocID="{FDAD1044-95A8-460E-BCBB-DE25363FD054}" presName="accent_1" presStyleCnt="0"/>
      <dgm:spPr/>
    </dgm:pt>
    <dgm:pt modelId="{02E26696-A0F2-439E-94E6-A5764DF8604C}" type="pres">
      <dgm:prSet presAssocID="{FDAD1044-95A8-460E-BCBB-DE25363FD054}" presName="accentRepeatNode" presStyleLbl="solidFgAcc1" presStyleIdx="0" presStyleCnt="1"/>
      <dgm:spPr/>
    </dgm:pt>
  </dgm:ptLst>
  <dgm:cxnLst>
    <dgm:cxn modelId="{ED385E32-6E28-4758-BF4D-6E92DAD00744}" srcId="{24682D39-95DB-42F4-A096-C69EF5E92C69}" destId="{FDAD1044-95A8-460E-BCBB-DE25363FD054}" srcOrd="0" destOrd="0" parTransId="{1A8E08F6-BC8A-4072-AF47-D500B52963FC}" sibTransId="{877D8809-D4CF-42DA-BA72-930C576C596A}"/>
    <dgm:cxn modelId="{5ED0613E-FAE0-4570-841B-E17CEADF71BF}" type="presOf" srcId="{24682D39-95DB-42F4-A096-C69EF5E92C69}" destId="{2D8759EA-3784-4AC5-861D-593ED8922B3A}" srcOrd="0" destOrd="0" presId="urn:microsoft.com/office/officeart/2008/layout/VerticalCurvedList"/>
    <dgm:cxn modelId="{51D1CE96-C51F-4E91-AAE4-A959590B2418}" type="presOf" srcId="{877D8809-D4CF-42DA-BA72-930C576C596A}" destId="{452ABF18-E119-4F5E-96A9-490CA00B5036}" srcOrd="0" destOrd="0" presId="urn:microsoft.com/office/officeart/2008/layout/VerticalCurvedList"/>
    <dgm:cxn modelId="{86C756F7-BE9D-443A-9538-FF1CAE5861AB}" type="presOf" srcId="{FDAD1044-95A8-460E-BCBB-DE25363FD054}" destId="{DE35152F-A17A-4477-A08F-782629775C29}" srcOrd="0" destOrd="0" presId="urn:microsoft.com/office/officeart/2008/layout/VerticalCurvedList"/>
    <dgm:cxn modelId="{8C9FCD77-9056-4D97-B534-EEFD07F6D41F}" type="presParOf" srcId="{2D8759EA-3784-4AC5-861D-593ED8922B3A}" destId="{B219E7FE-06B7-4D1D-AA91-AFD5E176C509}" srcOrd="0" destOrd="0" presId="urn:microsoft.com/office/officeart/2008/layout/VerticalCurvedList"/>
    <dgm:cxn modelId="{DAFEC336-3E45-4D73-B76D-F327F02EB440}" type="presParOf" srcId="{B219E7FE-06B7-4D1D-AA91-AFD5E176C509}" destId="{B070F89D-A8BC-408E-8B8A-FABD44DCCD78}" srcOrd="0" destOrd="0" presId="urn:microsoft.com/office/officeart/2008/layout/VerticalCurvedList"/>
    <dgm:cxn modelId="{1717785E-7D43-45C4-BD08-B8A81F16407B}" type="presParOf" srcId="{B070F89D-A8BC-408E-8B8A-FABD44DCCD78}" destId="{0C14D778-D2CB-4027-8CDD-4390E37999A9}" srcOrd="0" destOrd="0" presId="urn:microsoft.com/office/officeart/2008/layout/VerticalCurvedList"/>
    <dgm:cxn modelId="{02756847-BDBA-48B4-B96B-DCAD1BA316D7}" type="presParOf" srcId="{B070F89D-A8BC-408E-8B8A-FABD44DCCD78}" destId="{452ABF18-E119-4F5E-96A9-490CA00B5036}" srcOrd="1" destOrd="0" presId="urn:microsoft.com/office/officeart/2008/layout/VerticalCurvedList"/>
    <dgm:cxn modelId="{A6CB1F38-A1A4-49ED-B397-AA31DC00094A}" type="presParOf" srcId="{B070F89D-A8BC-408E-8B8A-FABD44DCCD78}" destId="{B0D952E1-4670-438D-80F2-1BDA2C76714D}" srcOrd="2" destOrd="0" presId="urn:microsoft.com/office/officeart/2008/layout/VerticalCurvedList"/>
    <dgm:cxn modelId="{AAAE5662-348E-4B50-8BF1-95B73C6A8C3C}" type="presParOf" srcId="{B070F89D-A8BC-408E-8B8A-FABD44DCCD78}" destId="{4776FD24-AC08-4BA9-915C-6D60E0841A9D}" srcOrd="3" destOrd="0" presId="urn:microsoft.com/office/officeart/2008/layout/VerticalCurvedList"/>
    <dgm:cxn modelId="{60491493-FCA8-4E8B-A5E3-0963DFDF3579}" type="presParOf" srcId="{B219E7FE-06B7-4D1D-AA91-AFD5E176C509}" destId="{DE35152F-A17A-4477-A08F-782629775C29}" srcOrd="1" destOrd="0" presId="urn:microsoft.com/office/officeart/2008/layout/VerticalCurvedList"/>
    <dgm:cxn modelId="{C948E2E6-EB02-4453-B87E-EAB6F30DED2C}" type="presParOf" srcId="{B219E7FE-06B7-4D1D-AA91-AFD5E176C509}" destId="{06DBF974-9FCA-4512-BDFD-BC0FD698BE08}" srcOrd="2" destOrd="0" presId="urn:microsoft.com/office/officeart/2008/layout/VerticalCurvedList"/>
    <dgm:cxn modelId="{484DC951-F76B-47C9-945D-1C68837D0EAE}" type="presParOf" srcId="{06DBF974-9FCA-4512-BDFD-BC0FD698BE08}" destId="{02E26696-A0F2-439E-94E6-A5764DF8604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4682D39-95DB-42F4-A096-C69EF5E92C69}"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nb-NO"/>
        </a:p>
      </dgm:t>
    </dgm:pt>
    <dgm:pt modelId="{FDAD1044-95A8-460E-BCBB-DE25363FD054}">
      <dgm:prSet phldrT="[Text]" custT="1"/>
      <dgm:spPr/>
      <dgm:t>
        <a:bodyPr/>
        <a:lstStyle/>
        <a:p>
          <a:r>
            <a:rPr lang="nb-NO" sz="2100" dirty="0" err="1"/>
            <a:t>Decentralized</a:t>
          </a:r>
          <a:r>
            <a:rPr lang="nb-NO" sz="2100" dirty="0"/>
            <a:t> Production</a:t>
          </a:r>
        </a:p>
      </dgm:t>
    </dgm:pt>
    <dgm:pt modelId="{1A8E08F6-BC8A-4072-AF47-D500B52963FC}" type="parTrans" cxnId="{ED385E32-6E28-4758-BF4D-6E92DAD00744}">
      <dgm:prSet/>
      <dgm:spPr/>
      <dgm:t>
        <a:bodyPr/>
        <a:lstStyle/>
        <a:p>
          <a:endParaRPr lang="nb-NO"/>
        </a:p>
      </dgm:t>
    </dgm:pt>
    <dgm:pt modelId="{877D8809-D4CF-42DA-BA72-930C576C596A}" type="sibTrans" cxnId="{ED385E32-6E28-4758-BF4D-6E92DAD00744}">
      <dgm:prSet/>
      <dgm:spPr/>
      <dgm:t>
        <a:bodyPr/>
        <a:lstStyle/>
        <a:p>
          <a:endParaRPr lang="nb-NO"/>
        </a:p>
      </dgm:t>
    </dgm:pt>
    <dgm:pt modelId="{2D8759EA-3784-4AC5-861D-593ED8922B3A}" type="pres">
      <dgm:prSet presAssocID="{24682D39-95DB-42F4-A096-C69EF5E92C69}" presName="Name0" presStyleCnt="0">
        <dgm:presLayoutVars>
          <dgm:chMax val="7"/>
          <dgm:chPref val="7"/>
          <dgm:dir/>
        </dgm:presLayoutVars>
      </dgm:prSet>
      <dgm:spPr/>
    </dgm:pt>
    <dgm:pt modelId="{B219E7FE-06B7-4D1D-AA91-AFD5E176C509}" type="pres">
      <dgm:prSet presAssocID="{24682D39-95DB-42F4-A096-C69EF5E92C69}" presName="Name1" presStyleCnt="0"/>
      <dgm:spPr/>
    </dgm:pt>
    <dgm:pt modelId="{B070F89D-A8BC-408E-8B8A-FABD44DCCD78}" type="pres">
      <dgm:prSet presAssocID="{24682D39-95DB-42F4-A096-C69EF5E92C69}" presName="cycle" presStyleCnt="0"/>
      <dgm:spPr/>
    </dgm:pt>
    <dgm:pt modelId="{0C14D778-D2CB-4027-8CDD-4390E37999A9}" type="pres">
      <dgm:prSet presAssocID="{24682D39-95DB-42F4-A096-C69EF5E92C69}" presName="srcNode" presStyleLbl="node1" presStyleIdx="0" presStyleCnt="1"/>
      <dgm:spPr/>
    </dgm:pt>
    <dgm:pt modelId="{452ABF18-E119-4F5E-96A9-490CA00B5036}" type="pres">
      <dgm:prSet presAssocID="{24682D39-95DB-42F4-A096-C69EF5E92C69}" presName="conn" presStyleLbl="parChTrans1D2" presStyleIdx="0" presStyleCnt="1"/>
      <dgm:spPr/>
    </dgm:pt>
    <dgm:pt modelId="{B0D952E1-4670-438D-80F2-1BDA2C76714D}" type="pres">
      <dgm:prSet presAssocID="{24682D39-95DB-42F4-A096-C69EF5E92C69}" presName="extraNode" presStyleLbl="node1" presStyleIdx="0" presStyleCnt="1"/>
      <dgm:spPr/>
    </dgm:pt>
    <dgm:pt modelId="{4776FD24-AC08-4BA9-915C-6D60E0841A9D}" type="pres">
      <dgm:prSet presAssocID="{24682D39-95DB-42F4-A096-C69EF5E92C69}" presName="dstNode" presStyleLbl="node1" presStyleIdx="0" presStyleCnt="1"/>
      <dgm:spPr/>
    </dgm:pt>
    <dgm:pt modelId="{DE35152F-A17A-4477-A08F-782629775C29}" type="pres">
      <dgm:prSet presAssocID="{FDAD1044-95A8-460E-BCBB-DE25363FD054}" presName="text_1" presStyleLbl="node1" presStyleIdx="0" presStyleCnt="1">
        <dgm:presLayoutVars>
          <dgm:bulletEnabled val="1"/>
        </dgm:presLayoutVars>
      </dgm:prSet>
      <dgm:spPr/>
    </dgm:pt>
    <dgm:pt modelId="{06DBF974-9FCA-4512-BDFD-BC0FD698BE08}" type="pres">
      <dgm:prSet presAssocID="{FDAD1044-95A8-460E-BCBB-DE25363FD054}" presName="accent_1" presStyleCnt="0"/>
      <dgm:spPr/>
    </dgm:pt>
    <dgm:pt modelId="{02E26696-A0F2-439E-94E6-A5764DF8604C}" type="pres">
      <dgm:prSet presAssocID="{FDAD1044-95A8-460E-BCBB-DE25363FD054}" presName="accentRepeatNode" presStyleLbl="solidFgAcc1" presStyleIdx="0" presStyleCnt="1"/>
      <dgm:spPr/>
    </dgm:pt>
  </dgm:ptLst>
  <dgm:cxnLst>
    <dgm:cxn modelId="{ED385E32-6E28-4758-BF4D-6E92DAD00744}" srcId="{24682D39-95DB-42F4-A096-C69EF5E92C69}" destId="{FDAD1044-95A8-460E-BCBB-DE25363FD054}" srcOrd="0" destOrd="0" parTransId="{1A8E08F6-BC8A-4072-AF47-D500B52963FC}" sibTransId="{877D8809-D4CF-42DA-BA72-930C576C596A}"/>
    <dgm:cxn modelId="{5ED0613E-FAE0-4570-841B-E17CEADF71BF}" type="presOf" srcId="{24682D39-95DB-42F4-A096-C69EF5E92C69}" destId="{2D8759EA-3784-4AC5-861D-593ED8922B3A}" srcOrd="0" destOrd="0" presId="urn:microsoft.com/office/officeart/2008/layout/VerticalCurvedList"/>
    <dgm:cxn modelId="{51D1CE96-C51F-4E91-AAE4-A959590B2418}" type="presOf" srcId="{877D8809-D4CF-42DA-BA72-930C576C596A}" destId="{452ABF18-E119-4F5E-96A9-490CA00B5036}" srcOrd="0" destOrd="0" presId="urn:microsoft.com/office/officeart/2008/layout/VerticalCurvedList"/>
    <dgm:cxn modelId="{86C756F7-BE9D-443A-9538-FF1CAE5861AB}" type="presOf" srcId="{FDAD1044-95A8-460E-BCBB-DE25363FD054}" destId="{DE35152F-A17A-4477-A08F-782629775C29}" srcOrd="0" destOrd="0" presId="urn:microsoft.com/office/officeart/2008/layout/VerticalCurvedList"/>
    <dgm:cxn modelId="{8C9FCD77-9056-4D97-B534-EEFD07F6D41F}" type="presParOf" srcId="{2D8759EA-3784-4AC5-861D-593ED8922B3A}" destId="{B219E7FE-06B7-4D1D-AA91-AFD5E176C509}" srcOrd="0" destOrd="0" presId="urn:microsoft.com/office/officeart/2008/layout/VerticalCurvedList"/>
    <dgm:cxn modelId="{DAFEC336-3E45-4D73-B76D-F327F02EB440}" type="presParOf" srcId="{B219E7FE-06B7-4D1D-AA91-AFD5E176C509}" destId="{B070F89D-A8BC-408E-8B8A-FABD44DCCD78}" srcOrd="0" destOrd="0" presId="urn:microsoft.com/office/officeart/2008/layout/VerticalCurvedList"/>
    <dgm:cxn modelId="{1717785E-7D43-45C4-BD08-B8A81F16407B}" type="presParOf" srcId="{B070F89D-A8BC-408E-8B8A-FABD44DCCD78}" destId="{0C14D778-D2CB-4027-8CDD-4390E37999A9}" srcOrd="0" destOrd="0" presId="urn:microsoft.com/office/officeart/2008/layout/VerticalCurvedList"/>
    <dgm:cxn modelId="{02756847-BDBA-48B4-B96B-DCAD1BA316D7}" type="presParOf" srcId="{B070F89D-A8BC-408E-8B8A-FABD44DCCD78}" destId="{452ABF18-E119-4F5E-96A9-490CA00B5036}" srcOrd="1" destOrd="0" presId="urn:microsoft.com/office/officeart/2008/layout/VerticalCurvedList"/>
    <dgm:cxn modelId="{A6CB1F38-A1A4-49ED-B397-AA31DC00094A}" type="presParOf" srcId="{B070F89D-A8BC-408E-8B8A-FABD44DCCD78}" destId="{B0D952E1-4670-438D-80F2-1BDA2C76714D}" srcOrd="2" destOrd="0" presId="urn:microsoft.com/office/officeart/2008/layout/VerticalCurvedList"/>
    <dgm:cxn modelId="{AAAE5662-348E-4B50-8BF1-95B73C6A8C3C}" type="presParOf" srcId="{B070F89D-A8BC-408E-8B8A-FABD44DCCD78}" destId="{4776FD24-AC08-4BA9-915C-6D60E0841A9D}" srcOrd="3" destOrd="0" presId="urn:microsoft.com/office/officeart/2008/layout/VerticalCurvedList"/>
    <dgm:cxn modelId="{60491493-FCA8-4E8B-A5E3-0963DFDF3579}" type="presParOf" srcId="{B219E7FE-06B7-4D1D-AA91-AFD5E176C509}" destId="{DE35152F-A17A-4477-A08F-782629775C29}" srcOrd="1" destOrd="0" presId="urn:microsoft.com/office/officeart/2008/layout/VerticalCurvedList"/>
    <dgm:cxn modelId="{C948E2E6-EB02-4453-B87E-EAB6F30DED2C}" type="presParOf" srcId="{B219E7FE-06B7-4D1D-AA91-AFD5E176C509}" destId="{06DBF974-9FCA-4512-BDFD-BC0FD698BE08}" srcOrd="2" destOrd="0" presId="urn:microsoft.com/office/officeart/2008/layout/VerticalCurvedList"/>
    <dgm:cxn modelId="{484DC951-F76B-47C9-945D-1C68837D0EAE}" type="presParOf" srcId="{06DBF974-9FCA-4512-BDFD-BC0FD698BE08}" destId="{02E26696-A0F2-439E-94E6-A5764DF8604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4682D39-95DB-42F4-A096-C69EF5E92C69}"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nb-NO"/>
        </a:p>
      </dgm:t>
    </dgm:pt>
    <dgm:pt modelId="{FDAD1044-95A8-460E-BCBB-DE25363FD054}">
      <dgm:prSet phldrT="[Text]"/>
      <dgm:spPr/>
      <dgm:t>
        <a:bodyPr/>
        <a:lstStyle/>
        <a:p>
          <a:r>
            <a:rPr lang="nb-NO" dirty="0"/>
            <a:t>On </a:t>
          </a:r>
          <a:r>
            <a:rPr lang="nb-NO" dirty="0" err="1"/>
            <a:t>Demand</a:t>
          </a:r>
          <a:r>
            <a:rPr lang="nb-NO" dirty="0"/>
            <a:t> </a:t>
          </a:r>
          <a:r>
            <a:rPr lang="nb-NO" dirty="0" err="1"/>
            <a:t>Manufacturing</a:t>
          </a:r>
          <a:endParaRPr lang="nb-NO" dirty="0"/>
        </a:p>
      </dgm:t>
    </dgm:pt>
    <dgm:pt modelId="{1A8E08F6-BC8A-4072-AF47-D500B52963FC}" type="parTrans" cxnId="{ED385E32-6E28-4758-BF4D-6E92DAD00744}">
      <dgm:prSet/>
      <dgm:spPr/>
      <dgm:t>
        <a:bodyPr/>
        <a:lstStyle/>
        <a:p>
          <a:endParaRPr lang="nb-NO"/>
        </a:p>
      </dgm:t>
    </dgm:pt>
    <dgm:pt modelId="{877D8809-D4CF-42DA-BA72-930C576C596A}" type="sibTrans" cxnId="{ED385E32-6E28-4758-BF4D-6E92DAD00744}">
      <dgm:prSet/>
      <dgm:spPr/>
      <dgm:t>
        <a:bodyPr/>
        <a:lstStyle/>
        <a:p>
          <a:endParaRPr lang="nb-NO"/>
        </a:p>
      </dgm:t>
    </dgm:pt>
    <dgm:pt modelId="{2D8759EA-3784-4AC5-861D-593ED8922B3A}" type="pres">
      <dgm:prSet presAssocID="{24682D39-95DB-42F4-A096-C69EF5E92C69}" presName="Name0" presStyleCnt="0">
        <dgm:presLayoutVars>
          <dgm:chMax val="7"/>
          <dgm:chPref val="7"/>
          <dgm:dir/>
        </dgm:presLayoutVars>
      </dgm:prSet>
      <dgm:spPr/>
    </dgm:pt>
    <dgm:pt modelId="{B219E7FE-06B7-4D1D-AA91-AFD5E176C509}" type="pres">
      <dgm:prSet presAssocID="{24682D39-95DB-42F4-A096-C69EF5E92C69}" presName="Name1" presStyleCnt="0"/>
      <dgm:spPr/>
    </dgm:pt>
    <dgm:pt modelId="{B070F89D-A8BC-408E-8B8A-FABD44DCCD78}" type="pres">
      <dgm:prSet presAssocID="{24682D39-95DB-42F4-A096-C69EF5E92C69}" presName="cycle" presStyleCnt="0"/>
      <dgm:spPr/>
    </dgm:pt>
    <dgm:pt modelId="{0C14D778-D2CB-4027-8CDD-4390E37999A9}" type="pres">
      <dgm:prSet presAssocID="{24682D39-95DB-42F4-A096-C69EF5E92C69}" presName="srcNode" presStyleLbl="node1" presStyleIdx="0" presStyleCnt="1"/>
      <dgm:spPr/>
    </dgm:pt>
    <dgm:pt modelId="{452ABF18-E119-4F5E-96A9-490CA00B5036}" type="pres">
      <dgm:prSet presAssocID="{24682D39-95DB-42F4-A096-C69EF5E92C69}" presName="conn" presStyleLbl="parChTrans1D2" presStyleIdx="0" presStyleCnt="1"/>
      <dgm:spPr/>
    </dgm:pt>
    <dgm:pt modelId="{B0D952E1-4670-438D-80F2-1BDA2C76714D}" type="pres">
      <dgm:prSet presAssocID="{24682D39-95DB-42F4-A096-C69EF5E92C69}" presName="extraNode" presStyleLbl="node1" presStyleIdx="0" presStyleCnt="1"/>
      <dgm:spPr/>
    </dgm:pt>
    <dgm:pt modelId="{4776FD24-AC08-4BA9-915C-6D60E0841A9D}" type="pres">
      <dgm:prSet presAssocID="{24682D39-95DB-42F4-A096-C69EF5E92C69}" presName="dstNode" presStyleLbl="node1" presStyleIdx="0" presStyleCnt="1"/>
      <dgm:spPr/>
    </dgm:pt>
    <dgm:pt modelId="{DE35152F-A17A-4477-A08F-782629775C29}" type="pres">
      <dgm:prSet presAssocID="{FDAD1044-95A8-460E-BCBB-DE25363FD054}" presName="text_1" presStyleLbl="node1" presStyleIdx="0" presStyleCnt="1">
        <dgm:presLayoutVars>
          <dgm:bulletEnabled val="1"/>
        </dgm:presLayoutVars>
      </dgm:prSet>
      <dgm:spPr/>
    </dgm:pt>
    <dgm:pt modelId="{06DBF974-9FCA-4512-BDFD-BC0FD698BE08}" type="pres">
      <dgm:prSet presAssocID="{FDAD1044-95A8-460E-BCBB-DE25363FD054}" presName="accent_1" presStyleCnt="0"/>
      <dgm:spPr/>
    </dgm:pt>
    <dgm:pt modelId="{02E26696-A0F2-439E-94E6-A5764DF8604C}" type="pres">
      <dgm:prSet presAssocID="{FDAD1044-95A8-460E-BCBB-DE25363FD054}" presName="accentRepeatNode" presStyleLbl="solidFgAcc1" presStyleIdx="0" presStyleCnt="1"/>
      <dgm:spPr/>
    </dgm:pt>
  </dgm:ptLst>
  <dgm:cxnLst>
    <dgm:cxn modelId="{ED385E32-6E28-4758-BF4D-6E92DAD00744}" srcId="{24682D39-95DB-42F4-A096-C69EF5E92C69}" destId="{FDAD1044-95A8-460E-BCBB-DE25363FD054}" srcOrd="0" destOrd="0" parTransId="{1A8E08F6-BC8A-4072-AF47-D500B52963FC}" sibTransId="{877D8809-D4CF-42DA-BA72-930C576C596A}"/>
    <dgm:cxn modelId="{5ED0613E-FAE0-4570-841B-E17CEADF71BF}" type="presOf" srcId="{24682D39-95DB-42F4-A096-C69EF5E92C69}" destId="{2D8759EA-3784-4AC5-861D-593ED8922B3A}" srcOrd="0" destOrd="0" presId="urn:microsoft.com/office/officeart/2008/layout/VerticalCurvedList"/>
    <dgm:cxn modelId="{51D1CE96-C51F-4E91-AAE4-A959590B2418}" type="presOf" srcId="{877D8809-D4CF-42DA-BA72-930C576C596A}" destId="{452ABF18-E119-4F5E-96A9-490CA00B5036}" srcOrd="0" destOrd="0" presId="urn:microsoft.com/office/officeart/2008/layout/VerticalCurvedList"/>
    <dgm:cxn modelId="{86C756F7-BE9D-443A-9538-FF1CAE5861AB}" type="presOf" srcId="{FDAD1044-95A8-460E-BCBB-DE25363FD054}" destId="{DE35152F-A17A-4477-A08F-782629775C29}" srcOrd="0" destOrd="0" presId="urn:microsoft.com/office/officeart/2008/layout/VerticalCurvedList"/>
    <dgm:cxn modelId="{8C9FCD77-9056-4D97-B534-EEFD07F6D41F}" type="presParOf" srcId="{2D8759EA-3784-4AC5-861D-593ED8922B3A}" destId="{B219E7FE-06B7-4D1D-AA91-AFD5E176C509}" srcOrd="0" destOrd="0" presId="urn:microsoft.com/office/officeart/2008/layout/VerticalCurvedList"/>
    <dgm:cxn modelId="{DAFEC336-3E45-4D73-B76D-F327F02EB440}" type="presParOf" srcId="{B219E7FE-06B7-4D1D-AA91-AFD5E176C509}" destId="{B070F89D-A8BC-408E-8B8A-FABD44DCCD78}" srcOrd="0" destOrd="0" presId="urn:microsoft.com/office/officeart/2008/layout/VerticalCurvedList"/>
    <dgm:cxn modelId="{1717785E-7D43-45C4-BD08-B8A81F16407B}" type="presParOf" srcId="{B070F89D-A8BC-408E-8B8A-FABD44DCCD78}" destId="{0C14D778-D2CB-4027-8CDD-4390E37999A9}" srcOrd="0" destOrd="0" presId="urn:microsoft.com/office/officeart/2008/layout/VerticalCurvedList"/>
    <dgm:cxn modelId="{02756847-BDBA-48B4-B96B-DCAD1BA316D7}" type="presParOf" srcId="{B070F89D-A8BC-408E-8B8A-FABD44DCCD78}" destId="{452ABF18-E119-4F5E-96A9-490CA00B5036}" srcOrd="1" destOrd="0" presId="urn:microsoft.com/office/officeart/2008/layout/VerticalCurvedList"/>
    <dgm:cxn modelId="{A6CB1F38-A1A4-49ED-B397-AA31DC00094A}" type="presParOf" srcId="{B070F89D-A8BC-408E-8B8A-FABD44DCCD78}" destId="{B0D952E1-4670-438D-80F2-1BDA2C76714D}" srcOrd="2" destOrd="0" presId="urn:microsoft.com/office/officeart/2008/layout/VerticalCurvedList"/>
    <dgm:cxn modelId="{AAAE5662-348E-4B50-8BF1-95B73C6A8C3C}" type="presParOf" srcId="{B070F89D-A8BC-408E-8B8A-FABD44DCCD78}" destId="{4776FD24-AC08-4BA9-915C-6D60E0841A9D}" srcOrd="3" destOrd="0" presId="urn:microsoft.com/office/officeart/2008/layout/VerticalCurvedList"/>
    <dgm:cxn modelId="{60491493-FCA8-4E8B-A5E3-0963DFDF3579}" type="presParOf" srcId="{B219E7FE-06B7-4D1D-AA91-AFD5E176C509}" destId="{DE35152F-A17A-4477-A08F-782629775C29}" srcOrd="1" destOrd="0" presId="urn:microsoft.com/office/officeart/2008/layout/VerticalCurvedList"/>
    <dgm:cxn modelId="{C948E2E6-EB02-4453-B87E-EAB6F30DED2C}" type="presParOf" srcId="{B219E7FE-06B7-4D1D-AA91-AFD5E176C509}" destId="{06DBF974-9FCA-4512-BDFD-BC0FD698BE08}" srcOrd="2" destOrd="0" presId="urn:microsoft.com/office/officeart/2008/layout/VerticalCurvedList"/>
    <dgm:cxn modelId="{484DC951-F76B-47C9-945D-1C68837D0EAE}" type="presParOf" srcId="{06DBF974-9FCA-4512-BDFD-BC0FD698BE08}" destId="{02E26696-A0F2-439E-94E6-A5764DF8604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ABF18-E119-4F5E-96A9-490CA00B5036}">
      <dsp:nvSpPr>
        <dsp:cNvPr id="0" name=""/>
        <dsp:cNvSpPr/>
      </dsp:nvSpPr>
      <dsp:spPr>
        <a:xfrm>
          <a:off x="-4724713" y="-724228"/>
          <a:ext cx="5627695" cy="5627695"/>
        </a:xfrm>
        <a:prstGeom prst="blockArc">
          <a:avLst>
            <a:gd name="adj1" fmla="val 18900000"/>
            <a:gd name="adj2" fmla="val 2700000"/>
            <a:gd name="adj3" fmla="val 384"/>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AC52E9-0E9E-4E6B-BEDE-D8429F519A64}">
      <dsp:nvSpPr>
        <dsp:cNvPr id="0" name=""/>
        <dsp:cNvSpPr/>
      </dsp:nvSpPr>
      <dsp:spPr>
        <a:xfrm>
          <a:off x="472920" y="321299"/>
          <a:ext cx="5466518" cy="6429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0329" tIns="81280" rIns="81280" bIns="81280" numCol="1" spcCol="1270" anchor="ctr" anchorCtr="0">
          <a:noAutofit/>
        </a:bodyPr>
        <a:lstStyle/>
        <a:p>
          <a:pPr marL="0" lvl="0" indent="0" algn="l" defTabSz="1422400">
            <a:lnSpc>
              <a:spcPct val="90000"/>
            </a:lnSpc>
            <a:spcBef>
              <a:spcPct val="0"/>
            </a:spcBef>
            <a:spcAft>
              <a:spcPct val="35000"/>
            </a:spcAft>
            <a:buNone/>
          </a:pPr>
          <a:r>
            <a:rPr lang="nb-NO" sz="3200" kern="1200" dirty="0"/>
            <a:t>Customization</a:t>
          </a:r>
        </a:p>
      </dsp:txBody>
      <dsp:txXfrm>
        <a:off x="472920" y="321299"/>
        <a:ext cx="5466518" cy="642933"/>
      </dsp:txXfrm>
    </dsp:sp>
    <dsp:sp modelId="{048A34B5-D06E-4610-A86A-EC6870F497B9}">
      <dsp:nvSpPr>
        <dsp:cNvPr id="0" name=""/>
        <dsp:cNvSpPr/>
      </dsp:nvSpPr>
      <dsp:spPr>
        <a:xfrm>
          <a:off x="71087" y="240933"/>
          <a:ext cx="803667" cy="803667"/>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0B04E8-8312-4267-949A-4287E6687283}">
      <dsp:nvSpPr>
        <dsp:cNvPr id="0" name=""/>
        <dsp:cNvSpPr/>
      </dsp:nvSpPr>
      <dsp:spPr>
        <a:xfrm>
          <a:off x="841529" y="1285867"/>
          <a:ext cx="5097909" cy="6429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0329" tIns="81280" rIns="81280" bIns="81280" numCol="1" spcCol="1270" anchor="ctr" anchorCtr="0">
          <a:noAutofit/>
        </a:bodyPr>
        <a:lstStyle/>
        <a:p>
          <a:pPr marL="0" lvl="0" indent="0" algn="l" defTabSz="1422400">
            <a:lnSpc>
              <a:spcPct val="90000"/>
            </a:lnSpc>
            <a:spcBef>
              <a:spcPct val="0"/>
            </a:spcBef>
            <a:spcAft>
              <a:spcPct val="35000"/>
            </a:spcAft>
            <a:buNone/>
          </a:pPr>
          <a:r>
            <a:rPr lang="nb-NO" sz="3200" kern="1200" dirty="0" err="1"/>
            <a:t>Reduce</a:t>
          </a:r>
          <a:r>
            <a:rPr lang="nb-NO" sz="3200" kern="1200" dirty="0"/>
            <a:t> SC </a:t>
          </a:r>
          <a:r>
            <a:rPr lang="nb-NO" sz="3200" kern="1200" dirty="0" err="1"/>
            <a:t>complexity</a:t>
          </a:r>
          <a:endParaRPr lang="nb-NO" sz="3200" kern="1200" dirty="0"/>
        </a:p>
      </dsp:txBody>
      <dsp:txXfrm>
        <a:off x="841529" y="1285867"/>
        <a:ext cx="5097909" cy="642933"/>
      </dsp:txXfrm>
    </dsp:sp>
    <dsp:sp modelId="{02E26696-A0F2-439E-94E6-A5764DF8604C}">
      <dsp:nvSpPr>
        <dsp:cNvPr id="0" name=""/>
        <dsp:cNvSpPr/>
      </dsp:nvSpPr>
      <dsp:spPr>
        <a:xfrm>
          <a:off x="439695" y="1205501"/>
          <a:ext cx="803667" cy="803667"/>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27FAB4-EFB1-4304-AAB4-728E6BE04A4F}">
      <dsp:nvSpPr>
        <dsp:cNvPr id="0" name=""/>
        <dsp:cNvSpPr/>
      </dsp:nvSpPr>
      <dsp:spPr>
        <a:xfrm>
          <a:off x="841529" y="2250436"/>
          <a:ext cx="5097909" cy="6429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0329" tIns="81280" rIns="81280" bIns="81280" numCol="1" spcCol="1270" anchor="ctr" anchorCtr="0">
          <a:noAutofit/>
        </a:bodyPr>
        <a:lstStyle/>
        <a:p>
          <a:pPr marL="0" lvl="0" indent="0" algn="l" defTabSz="1422400">
            <a:lnSpc>
              <a:spcPct val="90000"/>
            </a:lnSpc>
            <a:spcBef>
              <a:spcPct val="0"/>
            </a:spcBef>
            <a:spcAft>
              <a:spcPct val="35000"/>
            </a:spcAft>
            <a:buNone/>
          </a:pPr>
          <a:r>
            <a:rPr lang="nb-NO" sz="3200" kern="1200" dirty="0" err="1"/>
            <a:t>Decentralized</a:t>
          </a:r>
          <a:r>
            <a:rPr lang="nb-NO" sz="3200" kern="1200" dirty="0"/>
            <a:t> </a:t>
          </a:r>
          <a:r>
            <a:rPr lang="nb-NO" sz="3200" kern="1200" dirty="0" err="1"/>
            <a:t>production</a:t>
          </a:r>
          <a:endParaRPr lang="nb-NO" sz="3200" kern="1200" dirty="0"/>
        </a:p>
      </dsp:txBody>
      <dsp:txXfrm>
        <a:off x="841529" y="2250436"/>
        <a:ext cx="5097909" cy="642933"/>
      </dsp:txXfrm>
    </dsp:sp>
    <dsp:sp modelId="{1024A1EC-779B-48B1-83E7-B118649378E2}">
      <dsp:nvSpPr>
        <dsp:cNvPr id="0" name=""/>
        <dsp:cNvSpPr/>
      </dsp:nvSpPr>
      <dsp:spPr>
        <a:xfrm>
          <a:off x="439695" y="2170069"/>
          <a:ext cx="803667" cy="803667"/>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5325A2-F9AF-4EB4-85FA-4087B3AF181E}">
      <dsp:nvSpPr>
        <dsp:cNvPr id="0" name=""/>
        <dsp:cNvSpPr/>
      </dsp:nvSpPr>
      <dsp:spPr>
        <a:xfrm>
          <a:off x="472920" y="3215004"/>
          <a:ext cx="5466518" cy="64293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0329" tIns="81280" rIns="81280" bIns="81280" numCol="1" spcCol="1270" anchor="ctr" anchorCtr="0">
          <a:noAutofit/>
        </a:bodyPr>
        <a:lstStyle/>
        <a:p>
          <a:pPr marL="0" lvl="0" indent="0" algn="l" defTabSz="1422400">
            <a:lnSpc>
              <a:spcPct val="90000"/>
            </a:lnSpc>
            <a:spcBef>
              <a:spcPct val="0"/>
            </a:spcBef>
            <a:spcAft>
              <a:spcPct val="35000"/>
            </a:spcAft>
            <a:buNone/>
          </a:pPr>
          <a:r>
            <a:rPr lang="nb-NO" sz="3200" kern="1200" dirty="0"/>
            <a:t>On </a:t>
          </a:r>
          <a:r>
            <a:rPr lang="nb-NO" sz="3200" kern="1200" dirty="0" err="1"/>
            <a:t>demand</a:t>
          </a:r>
          <a:r>
            <a:rPr lang="nb-NO" sz="3200" kern="1200" dirty="0"/>
            <a:t> </a:t>
          </a:r>
          <a:r>
            <a:rPr lang="nb-NO" sz="3200" kern="1200" dirty="0" err="1"/>
            <a:t>manufacturing</a:t>
          </a:r>
          <a:endParaRPr lang="nb-NO" sz="3200" kern="1200" dirty="0"/>
        </a:p>
      </dsp:txBody>
      <dsp:txXfrm>
        <a:off x="472920" y="3215004"/>
        <a:ext cx="5466518" cy="642933"/>
      </dsp:txXfrm>
    </dsp:sp>
    <dsp:sp modelId="{63554092-5D0B-4D9D-BEA1-93EC9ECB6242}">
      <dsp:nvSpPr>
        <dsp:cNvPr id="0" name=""/>
        <dsp:cNvSpPr/>
      </dsp:nvSpPr>
      <dsp:spPr>
        <a:xfrm>
          <a:off x="71087" y="3134637"/>
          <a:ext cx="803667" cy="803667"/>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ABF18-E119-4F5E-96A9-490CA00B5036}">
      <dsp:nvSpPr>
        <dsp:cNvPr id="0" name=""/>
        <dsp:cNvSpPr/>
      </dsp:nvSpPr>
      <dsp:spPr>
        <a:xfrm>
          <a:off x="-983492" y="-168296"/>
          <a:ext cx="1283664" cy="1283664"/>
        </a:xfrm>
        <a:prstGeom prst="blockArc">
          <a:avLst>
            <a:gd name="adj1" fmla="val 18900000"/>
            <a:gd name="adj2" fmla="val 2700000"/>
            <a:gd name="adj3" fmla="val 1683"/>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35152F-A17A-4477-A08F-782629775C29}">
      <dsp:nvSpPr>
        <dsp:cNvPr id="0" name=""/>
        <dsp:cNvSpPr/>
      </dsp:nvSpPr>
      <dsp:spPr>
        <a:xfrm>
          <a:off x="290009" y="241528"/>
          <a:ext cx="3735208" cy="4640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5869" tIns="53340" rIns="53340" bIns="53340" numCol="1" spcCol="1270" anchor="ctr" anchorCtr="0">
          <a:noAutofit/>
        </a:bodyPr>
        <a:lstStyle/>
        <a:p>
          <a:pPr marL="0" lvl="0" indent="0" algn="l" defTabSz="933450">
            <a:lnSpc>
              <a:spcPct val="90000"/>
            </a:lnSpc>
            <a:spcBef>
              <a:spcPct val="0"/>
            </a:spcBef>
            <a:spcAft>
              <a:spcPct val="35000"/>
            </a:spcAft>
            <a:buNone/>
          </a:pPr>
          <a:r>
            <a:rPr lang="nb-NO" sz="2100" kern="1200" dirty="0" err="1"/>
            <a:t>Customization</a:t>
          </a:r>
          <a:endParaRPr lang="nb-NO" sz="2100" kern="1200" dirty="0"/>
        </a:p>
      </dsp:txBody>
      <dsp:txXfrm>
        <a:off x="290009" y="241528"/>
        <a:ext cx="3735208" cy="464015"/>
      </dsp:txXfrm>
    </dsp:sp>
    <dsp:sp modelId="{02E26696-A0F2-439E-94E6-A5764DF8604C}">
      <dsp:nvSpPr>
        <dsp:cNvPr id="0" name=""/>
        <dsp:cNvSpPr/>
      </dsp:nvSpPr>
      <dsp:spPr>
        <a:xfrm>
          <a:off x="0" y="183526"/>
          <a:ext cx="580019" cy="58001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DBE82-6CCB-499D-BD64-F719A30F2FB3}">
      <dsp:nvSpPr>
        <dsp:cNvPr id="0" name=""/>
        <dsp:cNvSpPr/>
      </dsp:nvSpPr>
      <dsp:spPr>
        <a:xfrm>
          <a:off x="0" y="166160"/>
          <a:ext cx="2908618" cy="693000"/>
        </a:xfrm>
        <a:prstGeom prst="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5741" tIns="229108" rIns="225741"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Individualized</a:t>
          </a:r>
          <a:endParaRPr lang="nb-NO" sz="1100" kern="1200" dirty="0"/>
        </a:p>
        <a:p>
          <a:pPr marL="57150" lvl="1" indent="-57150" algn="l" defTabSz="488950">
            <a:lnSpc>
              <a:spcPct val="90000"/>
            </a:lnSpc>
            <a:spcBef>
              <a:spcPct val="0"/>
            </a:spcBef>
            <a:spcAft>
              <a:spcPct val="15000"/>
            </a:spcAft>
            <a:buChar char="•"/>
          </a:pPr>
          <a:r>
            <a:rPr lang="en-US" sz="1100" kern="12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High cost</a:t>
          </a:r>
          <a:endParaRPr lang="nb-NO" sz="1100" kern="1200" dirty="0"/>
        </a:p>
      </dsp:txBody>
      <dsp:txXfrm>
        <a:off x="0" y="166160"/>
        <a:ext cx="2908618" cy="693000"/>
      </dsp:txXfrm>
    </dsp:sp>
    <dsp:sp modelId="{BDAFA34E-07FA-4C85-8A7A-1CFB417D5905}">
      <dsp:nvSpPr>
        <dsp:cNvPr id="0" name=""/>
        <dsp:cNvSpPr/>
      </dsp:nvSpPr>
      <dsp:spPr>
        <a:xfrm>
          <a:off x="145430" y="3800"/>
          <a:ext cx="2036032" cy="3247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957" tIns="0" rIns="76957" bIns="0" numCol="1" spcCol="1270" anchor="ctr" anchorCtr="0">
          <a:noAutofit/>
        </a:bodyPr>
        <a:lstStyle/>
        <a:p>
          <a:pPr marL="0" lvl="0" indent="0" algn="l" defTabSz="488950">
            <a:lnSpc>
              <a:spcPct val="90000"/>
            </a:lnSpc>
            <a:spcBef>
              <a:spcPct val="0"/>
            </a:spcBef>
            <a:spcAft>
              <a:spcPct val="35000"/>
            </a:spcAft>
            <a:buNone/>
          </a:pPr>
          <a:r>
            <a:rPr lang="en-US" sz="1100" b="1" kern="12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Craft production </a:t>
          </a:r>
          <a:endParaRPr lang="nb-NO" sz="1100" kern="1200" dirty="0"/>
        </a:p>
      </dsp:txBody>
      <dsp:txXfrm>
        <a:off x="161282" y="19652"/>
        <a:ext cx="2004328" cy="293016"/>
      </dsp:txXfrm>
    </dsp:sp>
    <dsp:sp modelId="{4A59AE24-2748-46BF-B991-07656C3A29A2}">
      <dsp:nvSpPr>
        <dsp:cNvPr id="0" name=""/>
        <dsp:cNvSpPr/>
      </dsp:nvSpPr>
      <dsp:spPr>
        <a:xfrm>
          <a:off x="0" y="1080920"/>
          <a:ext cx="2908618" cy="693000"/>
        </a:xfrm>
        <a:prstGeom prst="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5741" tIns="229108" rIns="225741" bIns="78232" numCol="1" spcCol="1270" anchor="t" anchorCtr="0">
          <a:noAutofit/>
        </a:bodyPr>
        <a:lstStyle/>
        <a:p>
          <a:pPr marL="57150" lvl="1" indent="-57150" algn="l" defTabSz="488950">
            <a:lnSpc>
              <a:spcPct val="90000"/>
            </a:lnSpc>
            <a:spcBef>
              <a:spcPct val="0"/>
            </a:spcBef>
            <a:spcAft>
              <a:spcPct val="15000"/>
            </a:spcAft>
            <a:buFont typeface="Wingdings" panose="05000000000000000000" pitchFamily="2" charset="2"/>
            <a:buChar char="à"/>
          </a:pPr>
          <a:r>
            <a:rPr lang="en-US" sz="1100" kern="12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Low variety</a:t>
          </a:r>
          <a:endParaRPr lang="nb-NO" sz="1100" kern="1200" dirty="0"/>
        </a:p>
        <a:p>
          <a:pPr marL="57150" lvl="1" indent="-57150" algn="l" defTabSz="488950">
            <a:lnSpc>
              <a:spcPct val="90000"/>
            </a:lnSpc>
            <a:spcBef>
              <a:spcPct val="0"/>
            </a:spcBef>
            <a:spcAft>
              <a:spcPct val="15000"/>
            </a:spcAft>
            <a:buFont typeface="Wingdings" panose="05000000000000000000" pitchFamily="2" charset="2"/>
            <a:buChar char="à"/>
          </a:pPr>
          <a:r>
            <a:rPr lang="en-US" sz="1100" kern="12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Low cost</a:t>
          </a:r>
          <a:endParaRPr lang="nb-NO" sz="1100" kern="1200" dirty="0"/>
        </a:p>
      </dsp:txBody>
      <dsp:txXfrm>
        <a:off x="0" y="1080920"/>
        <a:ext cx="2908618" cy="693000"/>
      </dsp:txXfrm>
    </dsp:sp>
    <dsp:sp modelId="{90D6825D-AA4B-46B5-BE49-D86411B77C50}">
      <dsp:nvSpPr>
        <dsp:cNvPr id="0" name=""/>
        <dsp:cNvSpPr/>
      </dsp:nvSpPr>
      <dsp:spPr>
        <a:xfrm>
          <a:off x="145430" y="918560"/>
          <a:ext cx="2036032" cy="3247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957" tIns="0" rIns="76957" bIns="0" numCol="1" spcCol="1270" anchor="ctr" anchorCtr="0">
          <a:noAutofit/>
        </a:bodyPr>
        <a:lstStyle/>
        <a:p>
          <a:pPr marL="0" lvl="0" indent="0" algn="l" defTabSz="488950">
            <a:lnSpc>
              <a:spcPct val="90000"/>
            </a:lnSpc>
            <a:spcBef>
              <a:spcPct val="0"/>
            </a:spcBef>
            <a:spcAft>
              <a:spcPct val="35000"/>
            </a:spcAft>
            <a:buNone/>
          </a:pPr>
          <a:r>
            <a:rPr lang="en-US" sz="1100" b="1" kern="12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Mass production </a:t>
          </a:r>
          <a:endParaRPr lang="nb-NO" sz="1100" kern="1200" dirty="0"/>
        </a:p>
      </dsp:txBody>
      <dsp:txXfrm>
        <a:off x="161282" y="934412"/>
        <a:ext cx="2004328" cy="293016"/>
      </dsp:txXfrm>
    </dsp:sp>
    <dsp:sp modelId="{96376BD5-E123-4368-AAD8-EDE66464944B}">
      <dsp:nvSpPr>
        <dsp:cNvPr id="0" name=""/>
        <dsp:cNvSpPr/>
      </dsp:nvSpPr>
      <dsp:spPr>
        <a:xfrm>
          <a:off x="0" y="1980440"/>
          <a:ext cx="2908618" cy="693000"/>
        </a:xfrm>
        <a:prstGeom prst="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5741" tIns="229108" rIns="225741"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High variety</a:t>
          </a:r>
          <a:endParaRPr lang="nb-NO" sz="1100" kern="1200" dirty="0"/>
        </a:p>
        <a:p>
          <a:pPr marL="57150" lvl="1" indent="-57150" algn="l" defTabSz="488950">
            <a:lnSpc>
              <a:spcPct val="90000"/>
            </a:lnSpc>
            <a:spcBef>
              <a:spcPct val="0"/>
            </a:spcBef>
            <a:spcAft>
              <a:spcPct val="15000"/>
            </a:spcAft>
            <a:buChar char="•"/>
          </a:pPr>
          <a:r>
            <a:rPr lang="en-US" sz="1100" kern="12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High cost</a:t>
          </a:r>
          <a:endParaRPr lang="nb-NO" sz="1100" kern="1200" dirty="0"/>
        </a:p>
      </dsp:txBody>
      <dsp:txXfrm>
        <a:off x="0" y="1980440"/>
        <a:ext cx="2908618" cy="693000"/>
      </dsp:txXfrm>
    </dsp:sp>
    <dsp:sp modelId="{456B5CA8-9DBE-491C-9326-C910FEC7DAD8}">
      <dsp:nvSpPr>
        <dsp:cNvPr id="0" name=""/>
        <dsp:cNvSpPr/>
      </dsp:nvSpPr>
      <dsp:spPr>
        <a:xfrm>
          <a:off x="145430" y="1833320"/>
          <a:ext cx="2036032" cy="3247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957" tIns="0" rIns="76957" bIns="0" numCol="1" spcCol="1270" anchor="ctr" anchorCtr="0">
          <a:noAutofit/>
        </a:bodyPr>
        <a:lstStyle/>
        <a:p>
          <a:pPr marL="0" lvl="0" indent="0" algn="l" defTabSz="488950">
            <a:lnSpc>
              <a:spcPct val="90000"/>
            </a:lnSpc>
            <a:spcBef>
              <a:spcPct val="0"/>
            </a:spcBef>
            <a:spcAft>
              <a:spcPct val="35000"/>
            </a:spcAft>
            <a:buNone/>
          </a:pPr>
          <a:r>
            <a:rPr lang="en-US" sz="1100" b="1" kern="12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Flexible production </a:t>
          </a:r>
          <a:endParaRPr lang="nb-NO" sz="1100" kern="1200" dirty="0"/>
        </a:p>
      </dsp:txBody>
      <dsp:txXfrm>
        <a:off x="161282" y="1849172"/>
        <a:ext cx="2004328" cy="293016"/>
      </dsp:txXfrm>
    </dsp:sp>
    <dsp:sp modelId="{0CB21BA9-F94E-448B-B8C7-4B629EE39D03}">
      <dsp:nvSpPr>
        <dsp:cNvPr id="0" name=""/>
        <dsp:cNvSpPr/>
      </dsp:nvSpPr>
      <dsp:spPr>
        <a:xfrm>
          <a:off x="0" y="2910440"/>
          <a:ext cx="2908618" cy="693000"/>
        </a:xfrm>
        <a:prstGeom prst="rect">
          <a:avLst/>
        </a:prstGeom>
        <a:solidFill>
          <a:schemeClr val="dk2">
            <a:alpha val="90000"/>
            <a:tint val="4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5741" tIns="229108" rIns="225741"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High variety</a:t>
          </a:r>
          <a:endParaRPr lang="nb-NO" sz="1100" kern="1200" dirty="0"/>
        </a:p>
        <a:p>
          <a:pPr marL="57150" lvl="1" indent="-57150" algn="l" defTabSz="488950">
            <a:lnSpc>
              <a:spcPct val="90000"/>
            </a:lnSpc>
            <a:spcBef>
              <a:spcPct val="0"/>
            </a:spcBef>
            <a:spcAft>
              <a:spcPct val="15000"/>
            </a:spcAft>
            <a:buChar char="•"/>
          </a:pPr>
          <a:r>
            <a:rPr lang="en-US" sz="1100" kern="12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Low cost</a:t>
          </a:r>
          <a:endParaRPr lang="nb-NO" sz="1100" kern="1200" dirty="0"/>
        </a:p>
      </dsp:txBody>
      <dsp:txXfrm>
        <a:off x="0" y="2910440"/>
        <a:ext cx="2908618" cy="693000"/>
      </dsp:txXfrm>
    </dsp:sp>
    <dsp:sp modelId="{44973A89-EB39-44A3-9705-E85AB3316B28}">
      <dsp:nvSpPr>
        <dsp:cNvPr id="0" name=""/>
        <dsp:cNvSpPr/>
      </dsp:nvSpPr>
      <dsp:spPr>
        <a:xfrm>
          <a:off x="145430" y="2748080"/>
          <a:ext cx="2036032" cy="32472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957" tIns="0" rIns="76957" bIns="0" numCol="1" spcCol="1270" anchor="ctr" anchorCtr="0">
          <a:noAutofit/>
        </a:bodyPr>
        <a:lstStyle/>
        <a:p>
          <a:pPr marL="0" lvl="0" indent="0" algn="l" defTabSz="488950">
            <a:lnSpc>
              <a:spcPct val="90000"/>
            </a:lnSpc>
            <a:spcBef>
              <a:spcPct val="0"/>
            </a:spcBef>
            <a:spcAft>
              <a:spcPct val="35000"/>
            </a:spcAft>
            <a:buNone/>
          </a:pPr>
          <a:r>
            <a:rPr lang="en-US" sz="1100" b="1" kern="12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Mass customization </a:t>
          </a:r>
          <a:endParaRPr lang="nb-NO" sz="1100" kern="1200" dirty="0"/>
        </a:p>
      </dsp:txBody>
      <dsp:txXfrm>
        <a:off x="161282" y="2763932"/>
        <a:ext cx="2004328" cy="2930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ABF18-E119-4F5E-96A9-490CA00B5036}">
      <dsp:nvSpPr>
        <dsp:cNvPr id="0" name=""/>
        <dsp:cNvSpPr/>
      </dsp:nvSpPr>
      <dsp:spPr>
        <a:xfrm>
          <a:off x="-983492" y="-168296"/>
          <a:ext cx="1283664" cy="1283664"/>
        </a:xfrm>
        <a:prstGeom prst="blockArc">
          <a:avLst>
            <a:gd name="adj1" fmla="val 18900000"/>
            <a:gd name="adj2" fmla="val 2700000"/>
            <a:gd name="adj3" fmla="val 1683"/>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35152F-A17A-4477-A08F-782629775C29}">
      <dsp:nvSpPr>
        <dsp:cNvPr id="0" name=""/>
        <dsp:cNvSpPr/>
      </dsp:nvSpPr>
      <dsp:spPr>
        <a:xfrm>
          <a:off x="290009" y="241528"/>
          <a:ext cx="3735208" cy="4640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5869" tIns="53340" rIns="53340" bIns="53340" numCol="1" spcCol="1270" anchor="ctr" anchorCtr="0">
          <a:noAutofit/>
        </a:bodyPr>
        <a:lstStyle/>
        <a:p>
          <a:pPr marL="0" lvl="0" indent="0" algn="l" defTabSz="933450">
            <a:lnSpc>
              <a:spcPct val="90000"/>
            </a:lnSpc>
            <a:spcBef>
              <a:spcPct val="0"/>
            </a:spcBef>
            <a:spcAft>
              <a:spcPct val="35000"/>
            </a:spcAft>
            <a:buNone/>
          </a:pPr>
          <a:r>
            <a:rPr lang="nb-NO" sz="2100" kern="1200" dirty="0" err="1"/>
            <a:t>Customization</a:t>
          </a:r>
          <a:endParaRPr lang="nb-NO" sz="2100" kern="1200" dirty="0"/>
        </a:p>
      </dsp:txBody>
      <dsp:txXfrm>
        <a:off x="290009" y="241528"/>
        <a:ext cx="3735208" cy="464015"/>
      </dsp:txXfrm>
    </dsp:sp>
    <dsp:sp modelId="{02E26696-A0F2-439E-94E6-A5764DF8604C}">
      <dsp:nvSpPr>
        <dsp:cNvPr id="0" name=""/>
        <dsp:cNvSpPr/>
      </dsp:nvSpPr>
      <dsp:spPr>
        <a:xfrm>
          <a:off x="0" y="183526"/>
          <a:ext cx="580019" cy="58001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ABF18-E119-4F5E-96A9-490CA00B5036}">
      <dsp:nvSpPr>
        <dsp:cNvPr id="0" name=""/>
        <dsp:cNvSpPr/>
      </dsp:nvSpPr>
      <dsp:spPr>
        <a:xfrm>
          <a:off x="-983492" y="-168296"/>
          <a:ext cx="1283664" cy="1283664"/>
        </a:xfrm>
        <a:prstGeom prst="blockArc">
          <a:avLst>
            <a:gd name="adj1" fmla="val 18900000"/>
            <a:gd name="adj2" fmla="val 2700000"/>
            <a:gd name="adj3" fmla="val 1683"/>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35152F-A17A-4477-A08F-782629775C29}">
      <dsp:nvSpPr>
        <dsp:cNvPr id="0" name=""/>
        <dsp:cNvSpPr/>
      </dsp:nvSpPr>
      <dsp:spPr>
        <a:xfrm>
          <a:off x="290009" y="241528"/>
          <a:ext cx="3735208" cy="4640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5869" tIns="53340" rIns="53340" bIns="53340" numCol="1" spcCol="1270" anchor="ctr" anchorCtr="0">
          <a:noAutofit/>
        </a:bodyPr>
        <a:lstStyle/>
        <a:p>
          <a:pPr marL="0" lvl="0" indent="0" algn="l" defTabSz="933450">
            <a:lnSpc>
              <a:spcPct val="90000"/>
            </a:lnSpc>
            <a:spcBef>
              <a:spcPct val="0"/>
            </a:spcBef>
            <a:spcAft>
              <a:spcPct val="35000"/>
            </a:spcAft>
            <a:buNone/>
          </a:pPr>
          <a:r>
            <a:rPr lang="nb-NO" sz="2100" kern="1200" dirty="0" err="1"/>
            <a:t>Reduce</a:t>
          </a:r>
          <a:r>
            <a:rPr lang="nb-NO" sz="2100" kern="1200" dirty="0"/>
            <a:t> SC </a:t>
          </a:r>
          <a:r>
            <a:rPr lang="nb-NO" sz="2100" kern="1200" dirty="0" err="1"/>
            <a:t>Complexity</a:t>
          </a:r>
          <a:endParaRPr lang="nb-NO" sz="2100" kern="1200" dirty="0"/>
        </a:p>
      </dsp:txBody>
      <dsp:txXfrm>
        <a:off x="290009" y="241528"/>
        <a:ext cx="3735208" cy="464015"/>
      </dsp:txXfrm>
    </dsp:sp>
    <dsp:sp modelId="{02E26696-A0F2-439E-94E6-A5764DF8604C}">
      <dsp:nvSpPr>
        <dsp:cNvPr id="0" name=""/>
        <dsp:cNvSpPr/>
      </dsp:nvSpPr>
      <dsp:spPr>
        <a:xfrm>
          <a:off x="0" y="183526"/>
          <a:ext cx="580019" cy="58001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ABF18-E119-4F5E-96A9-490CA00B5036}">
      <dsp:nvSpPr>
        <dsp:cNvPr id="0" name=""/>
        <dsp:cNvSpPr/>
      </dsp:nvSpPr>
      <dsp:spPr>
        <a:xfrm>
          <a:off x="-983492" y="-168296"/>
          <a:ext cx="1283664" cy="1283664"/>
        </a:xfrm>
        <a:prstGeom prst="blockArc">
          <a:avLst>
            <a:gd name="adj1" fmla="val 18900000"/>
            <a:gd name="adj2" fmla="val 2700000"/>
            <a:gd name="adj3" fmla="val 1683"/>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35152F-A17A-4477-A08F-782629775C29}">
      <dsp:nvSpPr>
        <dsp:cNvPr id="0" name=""/>
        <dsp:cNvSpPr/>
      </dsp:nvSpPr>
      <dsp:spPr>
        <a:xfrm>
          <a:off x="290009" y="241528"/>
          <a:ext cx="3735208" cy="4640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5869" tIns="53340" rIns="53340" bIns="53340" numCol="1" spcCol="1270" anchor="ctr" anchorCtr="0">
          <a:noAutofit/>
        </a:bodyPr>
        <a:lstStyle/>
        <a:p>
          <a:pPr marL="0" lvl="0" indent="0" algn="l" defTabSz="933450">
            <a:lnSpc>
              <a:spcPct val="90000"/>
            </a:lnSpc>
            <a:spcBef>
              <a:spcPct val="0"/>
            </a:spcBef>
            <a:spcAft>
              <a:spcPct val="35000"/>
            </a:spcAft>
            <a:buNone/>
          </a:pPr>
          <a:r>
            <a:rPr lang="nb-NO" sz="2100" kern="1200" dirty="0" err="1"/>
            <a:t>Decentralized</a:t>
          </a:r>
          <a:r>
            <a:rPr lang="nb-NO" sz="2100" kern="1200" dirty="0"/>
            <a:t> Production</a:t>
          </a:r>
        </a:p>
      </dsp:txBody>
      <dsp:txXfrm>
        <a:off x="290009" y="241528"/>
        <a:ext cx="3735208" cy="464015"/>
      </dsp:txXfrm>
    </dsp:sp>
    <dsp:sp modelId="{02E26696-A0F2-439E-94E6-A5764DF8604C}">
      <dsp:nvSpPr>
        <dsp:cNvPr id="0" name=""/>
        <dsp:cNvSpPr/>
      </dsp:nvSpPr>
      <dsp:spPr>
        <a:xfrm>
          <a:off x="0" y="183526"/>
          <a:ext cx="580019" cy="58001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ABF18-E119-4F5E-96A9-490CA00B5036}">
      <dsp:nvSpPr>
        <dsp:cNvPr id="0" name=""/>
        <dsp:cNvSpPr/>
      </dsp:nvSpPr>
      <dsp:spPr>
        <a:xfrm>
          <a:off x="-983492" y="-168296"/>
          <a:ext cx="1283664" cy="1283664"/>
        </a:xfrm>
        <a:prstGeom prst="blockArc">
          <a:avLst>
            <a:gd name="adj1" fmla="val 18900000"/>
            <a:gd name="adj2" fmla="val 2700000"/>
            <a:gd name="adj3" fmla="val 1683"/>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35152F-A17A-4477-A08F-782629775C29}">
      <dsp:nvSpPr>
        <dsp:cNvPr id="0" name=""/>
        <dsp:cNvSpPr/>
      </dsp:nvSpPr>
      <dsp:spPr>
        <a:xfrm>
          <a:off x="290009" y="241528"/>
          <a:ext cx="3735208" cy="4640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5869" tIns="53340" rIns="53340" bIns="53340" numCol="1" spcCol="1270" anchor="ctr" anchorCtr="0">
          <a:noAutofit/>
        </a:bodyPr>
        <a:lstStyle/>
        <a:p>
          <a:pPr marL="0" lvl="0" indent="0" algn="l" defTabSz="933450">
            <a:lnSpc>
              <a:spcPct val="90000"/>
            </a:lnSpc>
            <a:spcBef>
              <a:spcPct val="0"/>
            </a:spcBef>
            <a:spcAft>
              <a:spcPct val="35000"/>
            </a:spcAft>
            <a:buNone/>
          </a:pPr>
          <a:r>
            <a:rPr lang="nb-NO" sz="2100" kern="1200" dirty="0" err="1"/>
            <a:t>Decentralized</a:t>
          </a:r>
          <a:r>
            <a:rPr lang="nb-NO" sz="2100" kern="1200" dirty="0"/>
            <a:t> Production</a:t>
          </a:r>
        </a:p>
      </dsp:txBody>
      <dsp:txXfrm>
        <a:off x="290009" y="241528"/>
        <a:ext cx="3735208" cy="464015"/>
      </dsp:txXfrm>
    </dsp:sp>
    <dsp:sp modelId="{02E26696-A0F2-439E-94E6-A5764DF8604C}">
      <dsp:nvSpPr>
        <dsp:cNvPr id="0" name=""/>
        <dsp:cNvSpPr/>
      </dsp:nvSpPr>
      <dsp:spPr>
        <a:xfrm>
          <a:off x="0" y="183526"/>
          <a:ext cx="580019" cy="58001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ABF18-E119-4F5E-96A9-490CA00B5036}">
      <dsp:nvSpPr>
        <dsp:cNvPr id="0" name=""/>
        <dsp:cNvSpPr/>
      </dsp:nvSpPr>
      <dsp:spPr>
        <a:xfrm>
          <a:off x="-983492" y="-168296"/>
          <a:ext cx="1283664" cy="1283664"/>
        </a:xfrm>
        <a:prstGeom prst="blockArc">
          <a:avLst>
            <a:gd name="adj1" fmla="val 18900000"/>
            <a:gd name="adj2" fmla="val 2700000"/>
            <a:gd name="adj3" fmla="val 1683"/>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35152F-A17A-4477-A08F-782629775C29}">
      <dsp:nvSpPr>
        <dsp:cNvPr id="0" name=""/>
        <dsp:cNvSpPr/>
      </dsp:nvSpPr>
      <dsp:spPr>
        <a:xfrm>
          <a:off x="290009" y="241528"/>
          <a:ext cx="3735208" cy="4640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5869" tIns="53340" rIns="53340" bIns="53340" numCol="1" spcCol="1270" anchor="ctr" anchorCtr="0">
          <a:noAutofit/>
        </a:bodyPr>
        <a:lstStyle/>
        <a:p>
          <a:pPr marL="0" lvl="0" indent="0" algn="l" defTabSz="933450">
            <a:lnSpc>
              <a:spcPct val="90000"/>
            </a:lnSpc>
            <a:spcBef>
              <a:spcPct val="0"/>
            </a:spcBef>
            <a:spcAft>
              <a:spcPct val="35000"/>
            </a:spcAft>
            <a:buNone/>
          </a:pPr>
          <a:r>
            <a:rPr lang="nb-NO" sz="2100" kern="1200" dirty="0" err="1"/>
            <a:t>Decentralized</a:t>
          </a:r>
          <a:r>
            <a:rPr lang="nb-NO" sz="2100" kern="1200" dirty="0"/>
            <a:t> Production</a:t>
          </a:r>
        </a:p>
      </dsp:txBody>
      <dsp:txXfrm>
        <a:off x="290009" y="241528"/>
        <a:ext cx="3735208" cy="464015"/>
      </dsp:txXfrm>
    </dsp:sp>
    <dsp:sp modelId="{02E26696-A0F2-439E-94E6-A5764DF8604C}">
      <dsp:nvSpPr>
        <dsp:cNvPr id="0" name=""/>
        <dsp:cNvSpPr/>
      </dsp:nvSpPr>
      <dsp:spPr>
        <a:xfrm>
          <a:off x="0" y="183526"/>
          <a:ext cx="580019" cy="58001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ABF18-E119-4F5E-96A9-490CA00B5036}">
      <dsp:nvSpPr>
        <dsp:cNvPr id="0" name=""/>
        <dsp:cNvSpPr/>
      </dsp:nvSpPr>
      <dsp:spPr>
        <a:xfrm>
          <a:off x="-983492" y="-168296"/>
          <a:ext cx="1283664" cy="1283664"/>
        </a:xfrm>
        <a:prstGeom prst="blockArc">
          <a:avLst>
            <a:gd name="adj1" fmla="val 18900000"/>
            <a:gd name="adj2" fmla="val 2700000"/>
            <a:gd name="adj3" fmla="val 1683"/>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35152F-A17A-4477-A08F-782629775C29}">
      <dsp:nvSpPr>
        <dsp:cNvPr id="0" name=""/>
        <dsp:cNvSpPr/>
      </dsp:nvSpPr>
      <dsp:spPr>
        <a:xfrm>
          <a:off x="290009" y="241528"/>
          <a:ext cx="3735208" cy="46401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5869" tIns="53340" rIns="53340" bIns="53340" numCol="1" spcCol="1270" anchor="ctr" anchorCtr="0">
          <a:noAutofit/>
        </a:bodyPr>
        <a:lstStyle/>
        <a:p>
          <a:pPr marL="0" lvl="0" indent="0" algn="l" defTabSz="933450">
            <a:lnSpc>
              <a:spcPct val="90000"/>
            </a:lnSpc>
            <a:spcBef>
              <a:spcPct val="0"/>
            </a:spcBef>
            <a:spcAft>
              <a:spcPct val="35000"/>
            </a:spcAft>
            <a:buNone/>
          </a:pPr>
          <a:r>
            <a:rPr lang="nb-NO" sz="2100" kern="1200" dirty="0"/>
            <a:t>On </a:t>
          </a:r>
          <a:r>
            <a:rPr lang="nb-NO" sz="2100" kern="1200" dirty="0" err="1"/>
            <a:t>Demand</a:t>
          </a:r>
          <a:r>
            <a:rPr lang="nb-NO" sz="2100" kern="1200" dirty="0"/>
            <a:t> </a:t>
          </a:r>
          <a:r>
            <a:rPr lang="nb-NO" sz="2100" kern="1200" dirty="0" err="1"/>
            <a:t>Manufacturing</a:t>
          </a:r>
          <a:endParaRPr lang="nb-NO" sz="2100" kern="1200" dirty="0"/>
        </a:p>
      </dsp:txBody>
      <dsp:txXfrm>
        <a:off x="290009" y="241528"/>
        <a:ext cx="3735208" cy="464015"/>
      </dsp:txXfrm>
    </dsp:sp>
    <dsp:sp modelId="{02E26696-A0F2-439E-94E6-A5764DF8604C}">
      <dsp:nvSpPr>
        <dsp:cNvPr id="0" name=""/>
        <dsp:cNvSpPr/>
      </dsp:nvSpPr>
      <dsp:spPr>
        <a:xfrm>
          <a:off x="0" y="183526"/>
          <a:ext cx="580019" cy="580019"/>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61618-BA40-4E89-B9B8-1774D6CD6BAE}" type="datetimeFigureOut">
              <a:rPr lang="en-US" smtClean="0"/>
              <a:t>12/12/2022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355F68-5D30-4B38-88F2-59A9E76BB829}" type="slidenum">
              <a:rPr lang="en-US" smtClean="0"/>
              <a:t>‹#›</a:t>
            </a:fld>
            <a:endParaRPr lang="en-US"/>
          </a:p>
        </p:txBody>
      </p:sp>
    </p:spTree>
    <p:extLst>
      <p:ext uri="{BB962C8B-B14F-4D97-AF65-F5344CB8AC3E}">
        <p14:creationId xmlns:p14="http://schemas.microsoft.com/office/powerpoint/2010/main" val="2800152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355F68-5D30-4B38-88F2-59A9E76BB829}" type="slidenum">
              <a:rPr lang="en-US" smtClean="0"/>
              <a:t>1</a:t>
            </a:fld>
            <a:endParaRPr lang="en-US"/>
          </a:p>
        </p:txBody>
      </p:sp>
    </p:spTree>
    <p:extLst>
      <p:ext uri="{BB962C8B-B14F-4D97-AF65-F5344CB8AC3E}">
        <p14:creationId xmlns:p14="http://schemas.microsoft.com/office/powerpoint/2010/main" val="1739478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Slide Number Placeholder 3"/>
          <p:cNvSpPr>
            <a:spLocks noGrp="1"/>
          </p:cNvSpPr>
          <p:nvPr>
            <p:ph type="sldNum" sz="quarter" idx="5"/>
          </p:nvPr>
        </p:nvSpPr>
        <p:spPr/>
        <p:txBody>
          <a:bodyPr/>
          <a:lstStyle/>
          <a:p>
            <a:fld id="{7A71703C-0342-43A3-A714-3398A2209C38}" type="slidenum">
              <a:rPr lang="nb-NO" smtClean="0"/>
              <a:t>11</a:t>
            </a:fld>
            <a:endParaRPr lang="nb-NO"/>
          </a:p>
        </p:txBody>
      </p:sp>
    </p:spTree>
    <p:extLst>
      <p:ext uri="{BB962C8B-B14F-4D97-AF65-F5344CB8AC3E}">
        <p14:creationId xmlns:p14="http://schemas.microsoft.com/office/powerpoint/2010/main" val="3036859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7A71703C-0342-43A3-A714-3398A2209C38}" type="slidenum">
              <a:rPr lang="nb-NO" smtClean="0"/>
              <a:t>12</a:t>
            </a:fld>
            <a:endParaRPr lang="nb-NO"/>
          </a:p>
        </p:txBody>
      </p:sp>
    </p:spTree>
    <p:extLst>
      <p:ext uri="{BB962C8B-B14F-4D97-AF65-F5344CB8AC3E}">
        <p14:creationId xmlns:p14="http://schemas.microsoft.com/office/powerpoint/2010/main" val="2230730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7A71703C-0342-43A3-A714-3398A2209C38}" type="slidenum">
              <a:rPr lang="nb-NO" smtClean="0"/>
              <a:t>13</a:t>
            </a:fld>
            <a:endParaRPr lang="nb-NO"/>
          </a:p>
        </p:txBody>
      </p:sp>
    </p:spTree>
    <p:extLst>
      <p:ext uri="{BB962C8B-B14F-4D97-AF65-F5344CB8AC3E}">
        <p14:creationId xmlns:p14="http://schemas.microsoft.com/office/powerpoint/2010/main" val="3101813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7A71703C-0342-43A3-A714-3398A2209C38}" type="slidenum">
              <a:rPr lang="nb-NO" smtClean="0"/>
              <a:t>14</a:t>
            </a:fld>
            <a:endParaRPr lang="nb-NO"/>
          </a:p>
        </p:txBody>
      </p:sp>
    </p:spTree>
    <p:extLst>
      <p:ext uri="{BB962C8B-B14F-4D97-AF65-F5344CB8AC3E}">
        <p14:creationId xmlns:p14="http://schemas.microsoft.com/office/powerpoint/2010/main" val="775930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355F68-5D30-4B38-88F2-59A9E76BB829}" type="slidenum">
              <a:rPr lang="en-US" smtClean="0"/>
              <a:t>16</a:t>
            </a:fld>
            <a:endParaRPr lang="en-US"/>
          </a:p>
        </p:txBody>
      </p:sp>
    </p:spTree>
    <p:extLst>
      <p:ext uri="{BB962C8B-B14F-4D97-AF65-F5344CB8AC3E}">
        <p14:creationId xmlns:p14="http://schemas.microsoft.com/office/powerpoint/2010/main" val="4213803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7A71703C-0342-43A3-A714-3398A2209C38}" type="slidenum">
              <a:rPr lang="nb-NO" smtClean="0"/>
              <a:t>2</a:t>
            </a:fld>
            <a:endParaRPr lang="nb-NO"/>
          </a:p>
        </p:txBody>
      </p:sp>
    </p:spTree>
    <p:extLst>
      <p:ext uri="{BB962C8B-B14F-4D97-AF65-F5344CB8AC3E}">
        <p14:creationId xmlns:p14="http://schemas.microsoft.com/office/powerpoint/2010/main" val="3323567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0355F68-5D30-4B38-88F2-59A9E76BB829}" type="slidenum">
              <a:rPr lang="en-US" smtClean="0"/>
              <a:t>3</a:t>
            </a:fld>
            <a:endParaRPr lang="en-US"/>
          </a:p>
        </p:txBody>
      </p:sp>
    </p:spTree>
    <p:extLst>
      <p:ext uri="{BB962C8B-B14F-4D97-AF65-F5344CB8AC3E}">
        <p14:creationId xmlns:p14="http://schemas.microsoft.com/office/powerpoint/2010/main" val="4243403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0355F68-5D30-4B38-88F2-59A9E76BB829}" type="slidenum">
              <a:rPr lang="en-US" smtClean="0"/>
              <a:t>4</a:t>
            </a:fld>
            <a:endParaRPr lang="en-US"/>
          </a:p>
        </p:txBody>
      </p:sp>
    </p:spTree>
    <p:extLst>
      <p:ext uri="{BB962C8B-B14F-4D97-AF65-F5344CB8AC3E}">
        <p14:creationId xmlns:p14="http://schemas.microsoft.com/office/powerpoint/2010/main" val="1308264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3108A85-5FEB-46AD-8CB7-7E5F1F8EA50C}" type="slidenum">
              <a:rPr lang="nb-NO" smtClean="0"/>
              <a:t>6</a:t>
            </a:fld>
            <a:endParaRPr lang="nb-NO"/>
          </a:p>
        </p:txBody>
      </p:sp>
    </p:spTree>
    <p:extLst>
      <p:ext uri="{BB962C8B-B14F-4D97-AF65-F5344CB8AC3E}">
        <p14:creationId xmlns:p14="http://schemas.microsoft.com/office/powerpoint/2010/main" val="3776759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7A71703C-0342-43A3-A714-3398A2209C38}" type="slidenum">
              <a:rPr lang="nb-NO" smtClean="0"/>
              <a:t>7</a:t>
            </a:fld>
            <a:endParaRPr lang="nb-NO"/>
          </a:p>
        </p:txBody>
      </p:sp>
    </p:spTree>
    <p:extLst>
      <p:ext uri="{BB962C8B-B14F-4D97-AF65-F5344CB8AC3E}">
        <p14:creationId xmlns:p14="http://schemas.microsoft.com/office/powerpoint/2010/main" val="2402816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7A71703C-0342-43A3-A714-3398A2209C38}" type="slidenum">
              <a:rPr lang="nb-NO" smtClean="0"/>
              <a:t>8</a:t>
            </a:fld>
            <a:endParaRPr lang="nb-NO"/>
          </a:p>
        </p:txBody>
      </p:sp>
    </p:spTree>
    <p:extLst>
      <p:ext uri="{BB962C8B-B14F-4D97-AF65-F5344CB8AC3E}">
        <p14:creationId xmlns:p14="http://schemas.microsoft.com/office/powerpoint/2010/main" val="4215200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7A71703C-0342-43A3-A714-3398A2209C38}" type="slidenum">
              <a:rPr lang="nb-NO" smtClean="0"/>
              <a:t>9</a:t>
            </a:fld>
            <a:endParaRPr lang="nb-NO"/>
          </a:p>
        </p:txBody>
      </p:sp>
    </p:spTree>
    <p:extLst>
      <p:ext uri="{BB962C8B-B14F-4D97-AF65-F5344CB8AC3E}">
        <p14:creationId xmlns:p14="http://schemas.microsoft.com/office/powerpoint/2010/main" val="934618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3132B"/>
              </a:solidFill>
              <a:effectLst/>
              <a:latin typeface="Lato" panose="020F0502020204030203" pitchFamily="34" charset="0"/>
            </a:endParaRPr>
          </a:p>
        </p:txBody>
      </p:sp>
      <p:sp>
        <p:nvSpPr>
          <p:cNvPr id="4" name="Slide Number Placeholder 3"/>
          <p:cNvSpPr>
            <a:spLocks noGrp="1"/>
          </p:cNvSpPr>
          <p:nvPr>
            <p:ph type="sldNum" sz="quarter" idx="5"/>
          </p:nvPr>
        </p:nvSpPr>
        <p:spPr/>
        <p:txBody>
          <a:bodyPr/>
          <a:lstStyle/>
          <a:p>
            <a:fld id="{7A71703C-0342-43A3-A714-3398A2209C38}" type="slidenum">
              <a:rPr lang="nb-NO" smtClean="0"/>
              <a:t>10</a:t>
            </a:fld>
            <a:endParaRPr lang="nb-NO"/>
          </a:p>
        </p:txBody>
      </p:sp>
    </p:spTree>
    <p:extLst>
      <p:ext uri="{BB962C8B-B14F-4D97-AF65-F5344CB8AC3E}">
        <p14:creationId xmlns:p14="http://schemas.microsoft.com/office/powerpoint/2010/main" val="198103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8" name="Title 7"/>
          <p:cNvSpPr>
            <a:spLocks noGrp="1"/>
          </p:cNvSpPr>
          <p:nvPr>
            <p:ph type="title" hasCustomPrompt="1"/>
          </p:nvPr>
        </p:nvSpPr>
        <p:spPr>
          <a:xfrm>
            <a:off x="1054464" y="1118585"/>
            <a:ext cx="6012000" cy="1811813"/>
          </a:xfrm>
        </p:spPr>
        <p:txBody>
          <a:bodyPr lIns="0" anchor="b">
            <a:normAutofit/>
          </a:bodyPr>
          <a:lstStyle>
            <a:lvl1pPr>
              <a:defRPr sz="2400" baseline="0">
                <a:solidFill>
                  <a:schemeClr val="bg1"/>
                </a:solidFill>
              </a:defRPr>
            </a:lvl1pPr>
          </a:lstStyle>
          <a:p>
            <a:r>
              <a:rPr lang="en-US" noProof="0" dirty="0"/>
              <a:t>Document title</a:t>
            </a:r>
          </a:p>
        </p:txBody>
      </p:sp>
      <p:sp>
        <p:nvSpPr>
          <p:cNvPr id="4" name="Text Placeholder 3"/>
          <p:cNvSpPr>
            <a:spLocks noGrp="1"/>
          </p:cNvSpPr>
          <p:nvPr>
            <p:ph type="body" sz="quarter" idx="12" hasCustomPrompt="1"/>
          </p:nvPr>
        </p:nvSpPr>
        <p:spPr>
          <a:xfrm>
            <a:off x="1054464" y="2942591"/>
            <a:ext cx="6012000" cy="1126695"/>
          </a:xfr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noProof="0" dirty="0"/>
              <a:t>Subtitle</a:t>
            </a:r>
          </a:p>
        </p:txBody>
      </p:sp>
      <p:sp>
        <p:nvSpPr>
          <p:cNvPr id="3" name="Subtitle 2"/>
          <p:cNvSpPr>
            <a:spLocks noGrp="1"/>
          </p:cNvSpPr>
          <p:nvPr>
            <p:ph type="subTitle" idx="1" hasCustomPrompt="1"/>
          </p:nvPr>
        </p:nvSpPr>
        <p:spPr>
          <a:xfrm>
            <a:off x="1054464" y="4208016"/>
            <a:ext cx="6012000" cy="1454784"/>
          </a:xfr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Author’s name and last name</a:t>
            </a:r>
          </a:p>
        </p:txBody>
      </p:sp>
      <p:sp>
        <p:nvSpPr>
          <p:cNvPr id="6" name="Text Placeholder 5"/>
          <p:cNvSpPr>
            <a:spLocks noGrp="1"/>
          </p:cNvSpPr>
          <p:nvPr>
            <p:ph type="body" sz="quarter" idx="13" hasCustomPrompt="1"/>
          </p:nvPr>
        </p:nvSpPr>
        <p:spPr>
          <a:xfrm>
            <a:off x="1054464" y="5674992"/>
            <a:ext cx="6012000" cy="746878"/>
          </a:xfr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en-US" noProof="0" dirty="0"/>
              <a:t>Address</a:t>
            </a:r>
          </a:p>
        </p:txBody>
      </p:sp>
      <p:sp>
        <p:nvSpPr>
          <p:cNvPr id="9"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en-US" noProof="0" dirty="0"/>
              <a:t>Click the icon below to add a picture</a:t>
            </a:r>
          </a:p>
        </p:txBody>
      </p:sp>
    </p:spTree>
    <p:extLst>
      <p:ext uri="{BB962C8B-B14F-4D97-AF65-F5344CB8AC3E}">
        <p14:creationId xmlns:p14="http://schemas.microsoft.com/office/powerpoint/2010/main" val="3495528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38200" y="365125"/>
            <a:ext cx="10515600" cy="1325563"/>
          </a:xfrm>
        </p:spPr>
        <p:txBody>
          <a:bodyPr/>
          <a:lstStyle>
            <a:lvl1pPr>
              <a:defRPr/>
            </a:lvl1pPr>
          </a:lstStyle>
          <a:p>
            <a:r>
              <a:rPr lang="en-US" noProof="0" dirty="0"/>
              <a:t>Click to add title</a:t>
            </a:r>
          </a:p>
        </p:txBody>
      </p:sp>
    </p:spTree>
    <p:extLst>
      <p:ext uri="{BB962C8B-B14F-4D97-AF65-F5344CB8AC3E}">
        <p14:creationId xmlns:p14="http://schemas.microsoft.com/office/powerpoint/2010/main" val="1910477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81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10" name="Title 7"/>
          <p:cNvSpPr>
            <a:spLocks noGrp="1"/>
          </p:cNvSpPr>
          <p:nvPr>
            <p:ph type="title" hasCustomPrompt="1"/>
          </p:nvPr>
        </p:nvSpPr>
        <p:spPr>
          <a:xfrm>
            <a:off x="1054464" y="1118585"/>
            <a:ext cx="6012000" cy="1811813"/>
          </a:xfrm>
          <a:prstGeom prst="rect">
            <a:avLst/>
          </a:prstGeom>
        </p:spPr>
        <p:txBody>
          <a:bodyPr lIns="0" anchor="b">
            <a:normAutofit/>
          </a:bodyPr>
          <a:lstStyle>
            <a:lvl1pPr>
              <a:defRPr sz="2400" baseline="0">
                <a:solidFill>
                  <a:schemeClr val="bg1"/>
                </a:solidFill>
              </a:defRPr>
            </a:lvl1pPr>
          </a:lstStyle>
          <a:p>
            <a:r>
              <a:rPr lang="en-US" noProof="0" dirty="0"/>
              <a:t>Document title</a:t>
            </a:r>
          </a:p>
        </p:txBody>
      </p:sp>
      <p:sp>
        <p:nvSpPr>
          <p:cNvPr id="11" name="Text Placeholder 3"/>
          <p:cNvSpPr>
            <a:spLocks noGrp="1"/>
          </p:cNvSpPr>
          <p:nvPr>
            <p:ph type="body" sz="quarter" idx="12" hasCustomPrompt="1"/>
          </p:nvPr>
        </p:nvSpPr>
        <p:spPr>
          <a:xfrm>
            <a:off x="1054464" y="2942591"/>
            <a:ext cx="6012000" cy="1126695"/>
          </a:xfrm>
          <a:prstGeom prst="rect">
            <a:avLst/>
          </a:prstGeo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noProof="0" dirty="0"/>
              <a:t>Subtitle</a:t>
            </a:r>
          </a:p>
        </p:txBody>
      </p:sp>
      <p:sp>
        <p:nvSpPr>
          <p:cNvPr id="9" name="Subtitle 2"/>
          <p:cNvSpPr>
            <a:spLocks noGrp="1"/>
          </p:cNvSpPr>
          <p:nvPr>
            <p:ph type="subTitle" idx="1" hasCustomPrompt="1"/>
          </p:nvPr>
        </p:nvSpPr>
        <p:spPr>
          <a:xfrm>
            <a:off x="1054464" y="4208016"/>
            <a:ext cx="6012000" cy="1454784"/>
          </a:xfrm>
          <a:prstGeom prst="rect">
            <a:avLst/>
          </a:prstGeo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Author’s name and last name</a:t>
            </a:r>
          </a:p>
        </p:txBody>
      </p:sp>
      <p:sp>
        <p:nvSpPr>
          <p:cNvPr id="12" name="Text Placeholder 5"/>
          <p:cNvSpPr>
            <a:spLocks noGrp="1"/>
          </p:cNvSpPr>
          <p:nvPr>
            <p:ph type="body" sz="quarter" idx="13" hasCustomPrompt="1"/>
          </p:nvPr>
        </p:nvSpPr>
        <p:spPr>
          <a:xfrm>
            <a:off x="1054464" y="5674992"/>
            <a:ext cx="6012000" cy="746878"/>
          </a:xfrm>
          <a:prstGeom prst="rect">
            <a:avLst/>
          </a:prstGeo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en-US" noProof="0" dirty="0"/>
              <a:t>Address</a:t>
            </a:r>
          </a:p>
        </p:txBody>
      </p:sp>
      <p:sp>
        <p:nvSpPr>
          <p:cNvPr id="13"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en-US" noProof="0" dirty="0"/>
              <a:t>Click the icon below to add a picture</a:t>
            </a:r>
          </a:p>
        </p:txBody>
      </p:sp>
    </p:spTree>
    <p:extLst>
      <p:ext uri="{BB962C8B-B14F-4D97-AF65-F5344CB8AC3E}">
        <p14:creationId xmlns:p14="http://schemas.microsoft.com/office/powerpoint/2010/main" val="278976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8200" y="365125"/>
            <a:ext cx="10515600" cy="1325563"/>
          </a:xfrm>
        </p:spPr>
        <p:txBody>
          <a:bodyPr/>
          <a:lstStyle>
            <a:lvl1pPr>
              <a:defRPr/>
            </a:lvl1pPr>
          </a:lstStyle>
          <a:p>
            <a:r>
              <a:rPr lang="en-US" noProof="0" dirty="0"/>
              <a:t>Click to add title</a:t>
            </a:r>
          </a:p>
        </p:txBody>
      </p:sp>
      <p:sp>
        <p:nvSpPr>
          <p:cNvPr id="5" name="Content Placeholder 2"/>
          <p:cNvSpPr>
            <a:spLocks noGrp="1"/>
          </p:cNvSpPr>
          <p:nvPr>
            <p:ph idx="1" hasCustomPrompt="1"/>
          </p:nvPr>
        </p:nvSpPr>
        <p:spPr>
          <a:xfrm>
            <a:off x="838200" y="1825625"/>
            <a:ext cx="10515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2150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lvl1pPr>
          </a:lstStyle>
          <a:p>
            <a:r>
              <a:rPr lang="en-US" noProof="0" dirty="0"/>
              <a:t>Click to add title</a:t>
            </a:r>
          </a:p>
        </p:txBody>
      </p:sp>
      <p:sp>
        <p:nvSpPr>
          <p:cNvPr id="6" name="Content Placeholder 2"/>
          <p:cNvSpPr>
            <a:spLocks noGrp="1"/>
          </p:cNvSpPr>
          <p:nvPr>
            <p:ph sz="half" idx="1" hasCustomPrompt="1"/>
          </p:nvPr>
        </p:nvSpPr>
        <p:spPr>
          <a:xfrm>
            <a:off x="838200" y="1825625"/>
            <a:ext cx="5181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half" idx="2" hasCustomPrompt="1"/>
          </p:nvPr>
        </p:nvSpPr>
        <p:spPr>
          <a:xfrm>
            <a:off x="6172200" y="1825625"/>
            <a:ext cx="5181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2428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38200" y="365125"/>
            <a:ext cx="10515600" cy="1325563"/>
          </a:xfrm>
        </p:spPr>
        <p:txBody>
          <a:bodyPr/>
          <a:lstStyle>
            <a:lvl1pPr>
              <a:defRPr/>
            </a:lvl1pPr>
          </a:lstStyle>
          <a:p>
            <a:r>
              <a:rPr lang="en-US" noProof="0" dirty="0"/>
              <a:t>Click to add title</a:t>
            </a:r>
          </a:p>
        </p:txBody>
      </p:sp>
    </p:spTree>
    <p:extLst>
      <p:ext uri="{BB962C8B-B14F-4D97-AF65-F5344CB8AC3E}">
        <p14:creationId xmlns:p14="http://schemas.microsoft.com/office/powerpoint/2010/main" val="1227481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5244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10" name="Title 7"/>
          <p:cNvSpPr>
            <a:spLocks noGrp="1"/>
          </p:cNvSpPr>
          <p:nvPr>
            <p:ph type="title" hasCustomPrompt="1"/>
          </p:nvPr>
        </p:nvSpPr>
        <p:spPr>
          <a:xfrm>
            <a:off x="1054464" y="1118585"/>
            <a:ext cx="6012000" cy="1811813"/>
          </a:xfrm>
          <a:prstGeom prst="rect">
            <a:avLst/>
          </a:prstGeom>
        </p:spPr>
        <p:txBody>
          <a:bodyPr lIns="0" anchor="b">
            <a:normAutofit/>
          </a:bodyPr>
          <a:lstStyle>
            <a:lvl1pPr>
              <a:defRPr sz="2400" baseline="0">
                <a:solidFill>
                  <a:schemeClr val="bg1"/>
                </a:solidFill>
              </a:defRPr>
            </a:lvl1pPr>
          </a:lstStyle>
          <a:p>
            <a:r>
              <a:rPr lang="en-US" noProof="0" dirty="0"/>
              <a:t>Document title</a:t>
            </a:r>
          </a:p>
        </p:txBody>
      </p:sp>
      <p:sp>
        <p:nvSpPr>
          <p:cNvPr id="9" name="Subtitle 2"/>
          <p:cNvSpPr>
            <a:spLocks noGrp="1"/>
          </p:cNvSpPr>
          <p:nvPr>
            <p:ph type="subTitle" idx="1" hasCustomPrompt="1"/>
          </p:nvPr>
        </p:nvSpPr>
        <p:spPr>
          <a:xfrm>
            <a:off x="1054464" y="4208016"/>
            <a:ext cx="6012000" cy="1454784"/>
          </a:xfrm>
          <a:prstGeom prst="rect">
            <a:avLst/>
          </a:prstGeo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Author’s name and last name</a:t>
            </a:r>
          </a:p>
        </p:txBody>
      </p:sp>
      <p:sp>
        <p:nvSpPr>
          <p:cNvPr id="11" name="Text Placeholder 3"/>
          <p:cNvSpPr>
            <a:spLocks noGrp="1"/>
          </p:cNvSpPr>
          <p:nvPr>
            <p:ph type="body" sz="quarter" idx="12" hasCustomPrompt="1"/>
          </p:nvPr>
        </p:nvSpPr>
        <p:spPr>
          <a:xfrm>
            <a:off x="1054464" y="2942591"/>
            <a:ext cx="6012000" cy="1126695"/>
          </a:xfrm>
          <a:prstGeom prst="rect">
            <a:avLst/>
          </a:prstGeo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noProof="0" dirty="0"/>
              <a:t>Subtitle</a:t>
            </a:r>
          </a:p>
        </p:txBody>
      </p:sp>
      <p:sp>
        <p:nvSpPr>
          <p:cNvPr id="12" name="Text Placeholder 5"/>
          <p:cNvSpPr>
            <a:spLocks noGrp="1"/>
          </p:cNvSpPr>
          <p:nvPr>
            <p:ph type="body" sz="quarter" idx="13" hasCustomPrompt="1"/>
          </p:nvPr>
        </p:nvSpPr>
        <p:spPr>
          <a:xfrm>
            <a:off x="1054464" y="5674992"/>
            <a:ext cx="6012000" cy="746878"/>
          </a:xfrm>
          <a:prstGeom prst="rect">
            <a:avLst/>
          </a:prstGeo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en-US" noProof="0" dirty="0"/>
              <a:t>Address</a:t>
            </a:r>
          </a:p>
        </p:txBody>
      </p:sp>
      <p:sp>
        <p:nvSpPr>
          <p:cNvPr id="13"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en-US" noProof="0" dirty="0"/>
              <a:t>Click the icon below to add a picture</a:t>
            </a:r>
          </a:p>
        </p:txBody>
      </p:sp>
    </p:spTree>
    <p:extLst>
      <p:ext uri="{BB962C8B-B14F-4D97-AF65-F5344CB8AC3E}">
        <p14:creationId xmlns:p14="http://schemas.microsoft.com/office/powerpoint/2010/main" val="3551500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8200" y="365125"/>
            <a:ext cx="10515600" cy="1325563"/>
          </a:xfrm>
        </p:spPr>
        <p:txBody>
          <a:bodyPr/>
          <a:lstStyle>
            <a:lvl1pPr>
              <a:defRPr/>
            </a:lvl1pPr>
          </a:lstStyle>
          <a:p>
            <a:r>
              <a:rPr lang="en-US" noProof="0" dirty="0"/>
              <a:t>Click to add title</a:t>
            </a:r>
          </a:p>
        </p:txBody>
      </p:sp>
      <p:sp>
        <p:nvSpPr>
          <p:cNvPr id="5" name="Content Placeholder 2"/>
          <p:cNvSpPr>
            <a:spLocks noGrp="1"/>
          </p:cNvSpPr>
          <p:nvPr>
            <p:ph idx="1" hasCustomPrompt="1"/>
          </p:nvPr>
        </p:nvSpPr>
        <p:spPr>
          <a:xfrm>
            <a:off x="838200" y="1825625"/>
            <a:ext cx="10515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1541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lvl1pPr>
          </a:lstStyle>
          <a:p>
            <a:r>
              <a:rPr lang="en-US" noProof="0" dirty="0"/>
              <a:t>Click to add title</a:t>
            </a:r>
          </a:p>
        </p:txBody>
      </p:sp>
      <p:sp>
        <p:nvSpPr>
          <p:cNvPr id="6" name="Content Placeholder 2"/>
          <p:cNvSpPr>
            <a:spLocks noGrp="1"/>
          </p:cNvSpPr>
          <p:nvPr>
            <p:ph sz="half" idx="1" hasCustomPrompt="1"/>
          </p:nvPr>
        </p:nvSpPr>
        <p:spPr>
          <a:xfrm>
            <a:off x="838200" y="1825625"/>
            <a:ext cx="5181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half" idx="2" hasCustomPrompt="1"/>
          </p:nvPr>
        </p:nvSpPr>
        <p:spPr>
          <a:xfrm>
            <a:off x="6172200" y="1825625"/>
            <a:ext cx="5181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378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a:t>Click to add title</a:t>
            </a:r>
          </a:p>
        </p:txBody>
      </p:sp>
      <p:sp>
        <p:nvSpPr>
          <p:cNvPr id="3" name="Content Placeholder 2"/>
          <p:cNvSpPr>
            <a:spLocks noGrp="1"/>
          </p:cNvSpPr>
          <p:nvPr>
            <p:ph idx="1" hasCustomPrompt="1"/>
          </p:nvPr>
        </p:nvSpPr>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2816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38200" y="365125"/>
            <a:ext cx="10515600" cy="1325563"/>
          </a:xfrm>
        </p:spPr>
        <p:txBody>
          <a:bodyPr/>
          <a:lstStyle>
            <a:lvl1pPr>
              <a:defRPr/>
            </a:lvl1pPr>
          </a:lstStyle>
          <a:p>
            <a:r>
              <a:rPr lang="en-US" noProof="0" dirty="0"/>
              <a:t>Click to add title</a:t>
            </a:r>
          </a:p>
        </p:txBody>
      </p:sp>
    </p:spTree>
    <p:extLst>
      <p:ext uri="{BB962C8B-B14F-4D97-AF65-F5344CB8AC3E}">
        <p14:creationId xmlns:p14="http://schemas.microsoft.com/office/powerpoint/2010/main" val="977699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27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a:t>Click to add title</a:t>
            </a:r>
          </a:p>
        </p:txBody>
      </p:sp>
      <p:sp>
        <p:nvSpPr>
          <p:cNvPr id="3" name="Content Placeholder 2"/>
          <p:cNvSpPr>
            <a:spLocks noGrp="1"/>
          </p:cNvSpPr>
          <p:nvPr>
            <p:ph sz="half" idx="1" hasCustomPrompt="1"/>
          </p:nvPr>
        </p:nvSpPr>
        <p:spPr>
          <a:xfrm>
            <a:off x="838200" y="1825625"/>
            <a:ext cx="5181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825625"/>
            <a:ext cx="5181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125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a:t>Click to add title</a:t>
            </a:r>
          </a:p>
        </p:txBody>
      </p:sp>
    </p:spTree>
    <p:extLst>
      <p:ext uri="{BB962C8B-B14F-4D97-AF65-F5344CB8AC3E}">
        <p14:creationId xmlns:p14="http://schemas.microsoft.com/office/powerpoint/2010/main" val="1747644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256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8" name="Title 7"/>
          <p:cNvSpPr>
            <a:spLocks noGrp="1"/>
          </p:cNvSpPr>
          <p:nvPr>
            <p:ph type="title" hasCustomPrompt="1"/>
          </p:nvPr>
        </p:nvSpPr>
        <p:spPr>
          <a:xfrm>
            <a:off x="1054464" y="1118585"/>
            <a:ext cx="6012000" cy="1811813"/>
          </a:xfrm>
        </p:spPr>
        <p:txBody>
          <a:bodyPr lIns="0" anchor="b">
            <a:normAutofit/>
          </a:bodyPr>
          <a:lstStyle>
            <a:lvl1pPr>
              <a:defRPr sz="2400" baseline="0">
                <a:solidFill>
                  <a:schemeClr val="bg1"/>
                </a:solidFill>
              </a:defRPr>
            </a:lvl1pPr>
          </a:lstStyle>
          <a:p>
            <a:r>
              <a:rPr lang="en-US" noProof="0" dirty="0"/>
              <a:t>Document title</a:t>
            </a:r>
          </a:p>
        </p:txBody>
      </p:sp>
      <p:sp>
        <p:nvSpPr>
          <p:cNvPr id="4" name="Text Placeholder 3"/>
          <p:cNvSpPr>
            <a:spLocks noGrp="1"/>
          </p:cNvSpPr>
          <p:nvPr>
            <p:ph type="body" sz="quarter" idx="12" hasCustomPrompt="1"/>
          </p:nvPr>
        </p:nvSpPr>
        <p:spPr>
          <a:xfrm>
            <a:off x="1054464" y="2942591"/>
            <a:ext cx="6012000" cy="1126695"/>
          </a:xfr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noProof="0" dirty="0"/>
              <a:t>Subtitle</a:t>
            </a:r>
          </a:p>
        </p:txBody>
      </p:sp>
      <p:sp>
        <p:nvSpPr>
          <p:cNvPr id="3" name="Subtitle 2"/>
          <p:cNvSpPr>
            <a:spLocks noGrp="1"/>
          </p:cNvSpPr>
          <p:nvPr>
            <p:ph type="subTitle" idx="1" hasCustomPrompt="1"/>
          </p:nvPr>
        </p:nvSpPr>
        <p:spPr>
          <a:xfrm>
            <a:off x="1054464" y="4208016"/>
            <a:ext cx="6012000" cy="1454784"/>
          </a:xfr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Author’s name and last name</a:t>
            </a:r>
          </a:p>
        </p:txBody>
      </p:sp>
      <p:sp>
        <p:nvSpPr>
          <p:cNvPr id="6" name="Text Placeholder 5"/>
          <p:cNvSpPr>
            <a:spLocks noGrp="1"/>
          </p:cNvSpPr>
          <p:nvPr>
            <p:ph type="body" sz="quarter" idx="13" hasCustomPrompt="1"/>
          </p:nvPr>
        </p:nvSpPr>
        <p:spPr>
          <a:xfrm>
            <a:off x="1054464" y="5674992"/>
            <a:ext cx="6012000" cy="746878"/>
          </a:xfr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en-US" noProof="0" dirty="0"/>
              <a:t>Address</a:t>
            </a:r>
          </a:p>
        </p:txBody>
      </p:sp>
      <p:sp>
        <p:nvSpPr>
          <p:cNvPr id="9"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en-US" noProof="0" dirty="0"/>
              <a:t>Click the icon below to add a picture. Use crop to adjust the picture’s size and placement. A tutorial is available at uit.no/</a:t>
            </a:r>
            <a:r>
              <a:rPr lang="en-US" noProof="0" dirty="0" err="1"/>
              <a:t>profil</a:t>
            </a:r>
            <a:endParaRPr lang="en-US" noProof="0" dirty="0"/>
          </a:p>
        </p:txBody>
      </p:sp>
    </p:spTree>
    <p:extLst>
      <p:ext uri="{BB962C8B-B14F-4D97-AF65-F5344CB8AC3E}">
        <p14:creationId xmlns:p14="http://schemas.microsoft.com/office/powerpoint/2010/main" val="135352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4" y="0"/>
            <a:ext cx="12189292" cy="6858000"/>
          </a:xfrm>
          <a:prstGeom prst="rect">
            <a:avLst/>
          </a:prstGeom>
        </p:spPr>
      </p:pic>
      <p:sp>
        <p:nvSpPr>
          <p:cNvPr id="10" name="Title 7"/>
          <p:cNvSpPr>
            <a:spLocks noGrp="1"/>
          </p:cNvSpPr>
          <p:nvPr>
            <p:ph type="title" hasCustomPrompt="1"/>
          </p:nvPr>
        </p:nvSpPr>
        <p:spPr>
          <a:xfrm>
            <a:off x="1054464" y="1118585"/>
            <a:ext cx="6012000" cy="1811813"/>
          </a:xfrm>
          <a:prstGeom prst="rect">
            <a:avLst/>
          </a:prstGeom>
        </p:spPr>
        <p:txBody>
          <a:bodyPr lIns="0" anchor="b">
            <a:normAutofit/>
          </a:bodyPr>
          <a:lstStyle>
            <a:lvl1pPr>
              <a:defRPr sz="2400" baseline="0">
                <a:solidFill>
                  <a:schemeClr val="bg1"/>
                </a:solidFill>
              </a:defRPr>
            </a:lvl1pPr>
          </a:lstStyle>
          <a:p>
            <a:r>
              <a:rPr lang="en-US" noProof="0" dirty="0"/>
              <a:t>Document title</a:t>
            </a:r>
          </a:p>
        </p:txBody>
      </p:sp>
      <p:sp>
        <p:nvSpPr>
          <p:cNvPr id="11" name="Text Placeholder 3"/>
          <p:cNvSpPr>
            <a:spLocks noGrp="1"/>
          </p:cNvSpPr>
          <p:nvPr>
            <p:ph type="body" sz="quarter" idx="12" hasCustomPrompt="1"/>
          </p:nvPr>
        </p:nvSpPr>
        <p:spPr>
          <a:xfrm>
            <a:off x="1054464" y="2942591"/>
            <a:ext cx="6012000" cy="1126695"/>
          </a:xfrm>
          <a:prstGeom prst="rect">
            <a:avLst/>
          </a:prstGeom>
        </p:spPr>
        <p:txBody>
          <a:bodyPr lIns="0">
            <a:noAutofit/>
          </a:bodyPr>
          <a:lstStyle>
            <a:lvl1pPr marL="0" indent="0">
              <a:buNone/>
              <a:defRPr sz="1800" i="1" baseline="0">
                <a:solidFill>
                  <a:schemeClr val="bg1"/>
                </a:solidFill>
                <a:latin typeface="Arial" panose="020B0604020202020204" pitchFamily="34" charset="0"/>
                <a:cs typeface="Arial" panose="020B0604020202020204" pitchFamily="34" charset="0"/>
              </a:defRPr>
            </a:lvl1pPr>
            <a:lvl2pPr marL="457200" indent="0">
              <a:buNone/>
              <a:defRPr sz="1800" i="1">
                <a:solidFill>
                  <a:schemeClr val="bg1"/>
                </a:solidFill>
              </a:defRPr>
            </a:lvl2pPr>
            <a:lvl3pPr marL="914400" indent="0">
              <a:buNone/>
              <a:defRPr sz="1800" i="1">
                <a:solidFill>
                  <a:schemeClr val="bg1"/>
                </a:solidFill>
              </a:defRPr>
            </a:lvl3pPr>
            <a:lvl4pPr marL="1371600" indent="0">
              <a:buNone/>
              <a:defRPr sz="1800" i="1">
                <a:solidFill>
                  <a:schemeClr val="bg1"/>
                </a:solidFill>
              </a:defRPr>
            </a:lvl4pPr>
            <a:lvl5pPr marL="1828800" indent="0">
              <a:buNone/>
              <a:defRPr sz="1800" i="1">
                <a:solidFill>
                  <a:schemeClr val="bg1"/>
                </a:solidFill>
              </a:defRPr>
            </a:lvl5pPr>
          </a:lstStyle>
          <a:p>
            <a:pPr lvl="0"/>
            <a:r>
              <a:rPr lang="en-US" noProof="0" dirty="0"/>
              <a:t>Subtitle</a:t>
            </a:r>
          </a:p>
        </p:txBody>
      </p:sp>
      <p:sp>
        <p:nvSpPr>
          <p:cNvPr id="9" name="Subtitle 2"/>
          <p:cNvSpPr>
            <a:spLocks noGrp="1"/>
          </p:cNvSpPr>
          <p:nvPr>
            <p:ph type="subTitle" idx="1" hasCustomPrompt="1"/>
          </p:nvPr>
        </p:nvSpPr>
        <p:spPr>
          <a:xfrm>
            <a:off x="1054464" y="4208016"/>
            <a:ext cx="6012000" cy="1454784"/>
          </a:xfrm>
          <a:prstGeom prst="rect">
            <a:avLst/>
          </a:prstGeom>
        </p:spPr>
        <p:txBody>
          <a:bodyPr lIns="0" anchor="b">
            <a:normAutofit/>
          </a:bodyPr>
          <a:lstStyle>
            <a:lvl1pPr marL="0" indent="0" algn="l">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Author’s name and last name</a:t>
            </a:r>
          </a:p>
        </p:txBody>
      </p:sp>
      <p:sp>
        <p:nvSpPr>
          <p:cNvPr id="12" name="Text Placeholder 5"/>
          <p:cNvSpPr>
            <a:spLocks noGrp="1"/>
          </p:cNvSpPr>
          <p:nvPr>
            <p:ph type="body" sz="quarter" idx="13" hasCustomPrompt="1"/>
          </p:nvPr>
        </p:nvSpPr>
        <p:spPr>
          <a:xfrm>
            <a:off x="1054464" y="5674992"/>
            <a:ext cx="6012000" cy="746878"/>
          </a:xfrm>
          <a:prstGeom prst="rect">
            <a:avLst/>
          </a:prstGeom>
        </p:spPr>
        <p:txBody>
          <a:bodyPr lIns="0" tIns="0">
            <a:noAutofit/>
          </a:bodyPr>
          <a:lstStyle>
            <a:lvl1pPr marL="0" indent="0">
              <a:buNone/>
              <a:defRPr sz="1200" i="1">
                <a:solidFill>
                  <a:schemeClr val="bg1"/>
                </a:solidFill>
                <a:latin typeface="Arial" panose="020B0604020202020204" pitchFamily="34" charset="0"/>
                <a:cs typeface="Arial" panose="020B0604020202020204" pitchFamily="34" charset="0"/>
              </a:defRPr>
            </a:lvl1pPr>
            <a:lvl2pPr marL="457200" indent="0">
              <a:buNone/>
              <a:defRPr sz="1700" i="1">
                <a:solidFill>
                  <a:schemeClr val="bg1"/>
                </a:solidFill>
                <a:latin typeface="Arial" panose="020B0604020202020204" pitchFamily="34" charset="0"/>
                <a:cs typeface="Arial" panose="020B0604020202020204" pitchFamily="34" charset="0"/>
              </a:defRPr>
            </a:lvl2pPr>
            <a:lvl3pPr marL="914400" indent="0">
              <a:buNone/>
              <a:defRPr sz="1700" i="1">
                <a:solidFill>
                  <a:schemeClr val="bg1"/>
                </a:solidFill>
                <a:latin typeface="Arial" panose="020B0604020202020204" pitchFamily="34" charset="0"/>
                <a:cs typeface="Arial" panose="020B0604020202020204" pitchFamily="34" charset="0"/>
              </a:defRPr>
            </a:lvl3pPr>
            <a:lvl4pPr marL="1371600" indent="0">
              <a:buNone/>
              <a:defRPr sz="1700" i="1">
                <a:solidFill>
                  <a:schemeClr val="bg1"/>
                </a:solidFill>
                <a:latin typeface="Arial" panose="020B0604020202020204" pitchFamily="34" charset="0"/>
                <a:cs typeface="Arial" panose="020B0604020202020204" pitchFamily="34" charset="0"/>
              </a:defRPr>
            </a:lvl4pPr>
            <a:lvl5pPr marL="1828800" indent="0">
              <a:buNone/>
              <a:defRPr sz="1700" i="1">
                <a:solidFill>
                  <a:schemeClr val="bg1"/>
                </a:solidFill>
                <a:latin typeface="Arial" panose="020B0604020202020204" pitchFamily="34" charset="0"/>
                <a:cs typeface="Arial" panose="020B0604020202020204" pitchFamily="34" charset="0"/>
              </a:defRPr>
            </a:lvl5pPr>
          </a:lstStyle>
          <a:p>
            <a:pPr lvl="0"/>
            <a:r>
              <a:rPr lang="en-US" noProof="0" dirty="0"/>
              <a:t>Address</a:t>
            </a:r>
          </a:p>
        </p:txBody>
      </p:sp>
      <p:sp>
        <p:nvSpPr>
          <p:cNvPr id="13" name="Picture Placeholder 8"/>
          <p:cNvSpPr>
            <a:spLocks noGrp="1"/>
          </p:cNvSpPr>
          <p:nvPr>
            <p:ph type="pic" sz="quarter" idx="14" hasCustomPrompt="1"/>
          </p:nvPr>
        </p:nvSpPr>
        <p:spPr>
          <a:xfrm>
            <a:off x="7448550" y="0"/>
            <a:ext cx="4743450" cy="6858000"/>
          </a:xfrm>
          <a:custGeom>
            <a:avLst/>
            <a:gdLst>
              <a:gd name="connsiteX0" fmla="*/ 0 w 4743450"/>
              <a:gd name="connsiteY0" fmla="*/ 6858000 h 6858000"/>
              <a:gd name="connsiteX1" fmla="*/ 1185863 w 4743450"/>
              <a:gd name="connsiteY1" fmla="*/ 0 h 6858000"/>
              <a:gd name="connsiteX2" fmla="*/ 4743450 w 4743450"/>
              <a:gd name="connsiteY2" fmla="*/ 0 h 6858000"/>
              <a:gd name="connsiteX3" fmla="*/ 3557588 w 4743450"/>
              <a:gd name="connsiteY3" fmla="*/ 6858000 h 6858000"/>
              <a:gd name="connsiteX4" fmla="*/ 0 w 4743450"/>
              <a:gd name="connsiteY4" fmla="*/ 6858000 h 6858000"/>
              <a:gd name="connsiteX0" fmla="*/ 0 w 4743450"/>
              <a:gd name="connsiteY0" fmla="*/ 6858000 h 6858000"/>
              <a:gd name="connsiteX1" fmla="*/ 1185863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 name="connsiteX0" fmla="*/ 0 w 4743450"/>
              <a:gd name="connsiteY0" fmla="*/ 6858000 h 6858000"/>
              <a:gd name="connsiteX1" fmla="*/ 2825687 w 4743450"/>
              <a:gd name="connsiteY1" fmla="*/ 0 h 6858000"/>
              <a:gd name="connsiteX2" fmla="*/ 4743450 w 4743450"/>
              <a:gd name="connsiteY2" fmla="*/ 0 h 6858000"/>
              <a:gd name="connsiteX3" fmla="*/ 4740212 w 4743450"/>
              <a:gd name="connsiteY3" fmla="*/ 6851904 h 6858000"/>
              <a:gd name="connsiteX4" fmla="*/ 0 w 47434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450" h="6858000">
                <a:moveTo>
                  <a:pt x="0" y="6858000"/>
                </a:moveTo>
                <a:lnTo>
                  <a:pt x="2825687" y="0"/>
                </a:lnTo>
                <a:lnTo>
                  <a:pt x="4743450" y="0"/>
                </a:lnTo>
                <a:cubicBezTo>
                  <a:pt x="4742371" y="2283968"/>
                  <a:pt x="4741291" y="4567936"/>
                  <a:pt x="4740212" y="6851904"/>
                </a:cubicBezTo>
                <a:lnTo>
                  <a:pt x="0" y="6858000"/>
                </a:lnTo>
                <a:close/>
              </a:path>
            </a:pathLst>
          </a:custGeom>
        </p:spPr>
        <p:txBody>
          <a:bodyPr/>
          <a:lstStyle>
            <a:lvl1pPr marL="0" indent="0">
              <a:buNone/>
              <a:defRPr baseline="0">
                <a:solidFill>
                  <a:schemeClr val="bg1"/>
                </a:solidFill>
              </a:defRPr>
            </a:lvl1pPr>
          </a:lstStyle>
          <a:p>
            <a:r>
              <a:rPr lang="en-US" noProof="0" dirty="0"/>
              <a:t>Click the icon below to add a picture</a:t>
            </a:r>
          </a:p>
        </p:txBody>
      </p:sp>
    </p:spTree>
    <p:extLst>
      <p:ext uri="{BB962C8B-B14F-4D97-AF65-F5344CB8AC3E}">
        <p14:creationId xmlns:p14="http://schemas.microsoft.com/office/powerpoint/2010/main" val="4033447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8200" y="365125"/>
            <a:ext cx="10515600" cy="1325563"/>
          </a:xfrm>
        </p:spPr>
        <p:txBody>
          <a:bodyPr/>
          <a:lstStyle>
            <a:lvl1pPr>
              <a:defRPr/>
            </a:lvl1pPr>
          </a:lstStyle>
          <a:p>
            <a:r>
              <a:rPr lang="en-US" noProof="0" dirty="0"/>
              <a:t>Click to add title</a:t>
            </a:r>
          </a:p>
        </p:txBody>
      </p:sp>
      <p:sp>
        <p:nvSpPr>
          <p:cNvPr id="5" name="Content Placeholder 2"/>
          <p:cNvSpPr>
            <a:spLocks noGrp="1"/>
          </p:cNvSpPr>
          <p:nvPr>
            <p:ph idx="1" hasCustomPrompt="1"/>
          </p:nvPr>
        </p:nvSpPr>
        <p:spPr>
          <a:xfrm>
            <a:off x="838200" y="1825625"/>
            <a:ext cx="10515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749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38200" y="365125"/>
            <a:ext cx="10515600" cy="1325563"/>
          </a:xfrm>
        </p:spPr>
        <p:txBody>
          <a:bodyPr/>
          <a:lstStyle>
            <a:lvl1pPr>
              <a:defRPr/>
            </a:lvl1pPr>
          </a:lstStyle>
          <a:p>
            <a:r>
              <a:rPr lang="en-US" noProof="0" dirty="0"/>
              <a:t>Click to add title</a:t>
            </a:r>
          </a:p>
        </p:txBody>
      </p:sp>
      <p:sp>
        <p:nvSpPr>
          <p:cNvPr id="6" name="Content Placeholder 2"/>
          <p:cNvSpPr>
            <a:spLocks noGrp="1"/>
          </p:cNvSpPr>
          <p:nvPr>
            <p:ph sz="half" idx="1" hasCustomPrompt="1"/>
          </p:nvPr>
        </p:nvSpPr>
        <p:spPr>
          <a:xfrm>
            <a:off x="838200" y="1825625"/>
            <a:ext cx="5181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p:cNvSpPr>
            <a:spLocks noGrp="1"/>
          </p:cNvSpPr>
          <p:nvPr>
            <p:ph sz="half" idx="2" hasCustomPrompt="1"/>
          </p:nvPr>
        </p:nvSpPr>
        <p:spPr>
          <a:xfrm>
            <a:off x="6172200" y="1825625"/>
            <a:ext cx="5181600" cy="4351338"/>
          </a:xfrm>
        </p:spPr>
        <p:txBody>
          <a:bodyPr/>
          <a:lstStyle>
            <a:lvl1pPr>
              <a:defRPr/>
            </a:lvl1p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1797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add 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ACC57-5440-49DD-B89F-B6E40D08ED50}" type="datetimeFigureOut">
              <a:rPr lang="en-US" smtClean="0"/>
              <a:t>12/12/2022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FB6DA-43DF-41AD-AD2E-D23A561E149C}" type="slidenum">
              <a:rPr lang="en-US" smtClean="0"/>
              <a:t>‹#›</a:t>
            </a:fld>
            <a:endParaRPr lang="en-US"/>
          </a:p>
        </p:txBody>
      </p:sp>
    </p:spTree>
    <p:extLst>
      <p:ext uri="{BB962C8B-B14F-4D97-AF65-F5344CB8AC3E}">
        <p14:creationId xmlns:p14="http://schemas.microsoft.com/office/powerpoint/2010/main" val="8871217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add title</a:t>
            </a:r>
          </a:p>
        </p:txBody>
      </p:sp>
      <p:sp>
        <p:nvSpPr>
          <p:cNvPr id="9"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en-US" noProof="0" smtClean="0"/>
              <a:t>12/12/2022</a:t>
            </a:fld>
            <a:endParaRPr lang="en-US" noProof="0" dirty="0"/>
          </a:p>
        </p:txBody>
      </p:sp>
      <p:sp>
        <p:nvSpPr>
          <p:cNvPr id="11"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2"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en-US" noProof="0" smtClean="0"/>
              <a:t>‹#›</a:t>
            </a:fld>
            <a:endParaRPr lang="en-US" noProof="0" dirty="0"/>
          </a:p>
        </p:txBody>
      </p:sp>
    </p:spTree>
    <p:extLst>
      <p:ext uri="{BB962C8B-B14F-4D97-AF65-F5344CB8AC3E}">
        <p14:creationId xmlns:p14="http://schemas.microsoft.com/office/powerpoint/2010/main" val="184303151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add title</a:t>
            </a:r>
          </a:p>
        </p:txBody>
      </p:sp>
      <p:sp>
        <p:nvSpPr>
          <p:cNvPr id="11"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en-US" noProof="0" smtClean="0"/>
              <a:t>12/12/2022</a:t>
            </a:fld>
            <a:endParaRPr lang="en-US" noProof="0" dirty="0"/>
          </a:p>
        </p:txBody>
      </p:sp>
      <p:sp>
        <p:nvSpPr>
          <p:cNvPr id="13"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en-US" noProof="0" smtClean="0"/>
              <a:t>‹#›</a:t>
            </a:fld>
            <a:endParaRPr lang="en-US" noProof="0" dirty="0"/>
          </a:p>
        </p:txBody>
      </p:sp>
    </p:spTree>
    <p:extLst>
      <p:ext uri="{BB962C8B-B14F-4D97-AF65-F5344CB8AC3E}">
        <p14:creationId xmlns:p14="http://schemas.microsoft.com/office/powerpoint/2010/main" val="122726517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add title</a:t>
            </a:r>
          </a:p>
        </p:txBody>
      </p:sp>
      <p:sp>
        <p:nvSpPr>
          <p:cNvPr id="1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56DEE-ECD7-4857-92A6-90269DFA2DF5}" type="datetimeFigureOut">
              <a:rPr lang="en-US" noProof="0" smtClean="0"/>
              <a:t>12/12/2022</a:t>
            </a:fld>
            <a:endParaRPr lang="en-US" noProof="0" dirty="0"/>
          </a:p>
        </p:txBody>
      </p:sp>
      <p:sp>
        <p:nvSpPr>
          <p:cNvPr id="1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02961-D91A-442E-803D-6BE684C4B445}" type="slidenum">
              <a:rPr lang="en-US" noProof="0" smtClean="0"/>
              <a:t>‹#›</a:t>
            </a:fld>
            <a:endParaRPr lang="en-US" noProof="0" dirty="0"/>
          </a:p>
        </p:txBody>
      </p:sp>
    </p:spTree>
    <p:extLst>
      <p:ext uri="{BB962C8B-B14F-4D97-AF65-F5344CB8AC3E}">
        <p14:creationId xmlns:p14="http://schemas.microsoft.com/office/powerpoint/2010/main" val="71211615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7.jpe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8.jpe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3dprintingmedia.network/wp-content/uploads/2019/06/3dpbm-Map-of-Additive-Manufacturing-Technologies-and-Companies-1.svg" TargetMode="Externa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6.png"/><Relationship Id="rId4" Type="http://schemas.openxmlformats.org/officeDocument/2006/relationships/diagramLayout" Target="../diagrams/layout4.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B68F53C-802D-42C7-8616-A26FBC8630E3}"/>
              </a:ext>
            </a:extLst>
          </p:cNvPr>
          <p:cNvSpPr txBox="1">
            <a:spLocks/>
          </p:cNvSpPr>
          <p:nvPr/>
        </p:nvSpPr>
        <p:spPr>
          <a:xfrm>
            <a:off x="1054464" y="5341238"/>
            <a:ext cx="4907844" cy="14143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3200" dirty="0">
                <a:solidFill>
                  <a:schemeClr val="bg1"/>
                </a:solidFill>
                <a:latin typeface="Calibri Light" panose="020F0302020204030204" pitchFamily="34" charset="0"/>
                <a:cs typeface="Calibri Light" panose="020F0302020204030204" pitchFamily="34" charset="0"/>
              </a:rPr>
            </a:br>
            <a:endParaRPr lang="nb-NO" sz="3200" dirty="0">
              <a:solidFill>
                <a:schemeClr val="bg1"/>
              </a:solidFill>
              <a:latin typeface="Calibri Light" panose="020F0302020204030204" pitchFamily="34" charset="0"/>
              <a:cs typeface="Calibri Light" panose="020F0302020204030204" pitchFamily="34" charset="0"/>
            </a:endParaRPr>
          </a:p>
        </p:txBody>
      </p:sp>
      <p:pic>
        <p:nvPicPr>
          <p:cNvPr id="18" name="Picture Placeholder 17" descr="A picture containing indoor">
            <a:extLst>
              <a:ext uri="{FF2B5EF4-FFF2-40B4-BE49-F238E27FC236}">
                <a16:creationId xmlns:a16="http://schemas.microsoft.com/office/drawing/2014/main" id="{BF4128B3-7826-266E-3505-F07C49CFD138}"/>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4048" r="24048"/>
          <a:stretch>
            <a:fillRect/>
          </a:stretch>
        </p:blipFill>
        <p:spPr/>
      </p:pic>
      <p:sp>
        <p:nvSpPr>
          <p:cNvPr id="11" name="Title 1">
            <a:extLst>
              <a:ext uri="{FF2B5EF4-FFF2-40B4-BE49-F238E27FC236}">
                <a16:creationId xmlns:a16="http://schemas.microsoft.com/office/drawing/2014/main" id="{C90CA321-66AD-4F74-C2DA-92AEBC6F089C}"/>
              </a:ext>
            </a:extLst>
          </p:cNvPr>
          <p:cNvSpPr txBox="1">
            <a:spLocks/>
          </p:cNvSpPr>
          <p:nvPr/>
        </p:nvSpPr>
        <p:spPr>
          <a:xfrm>
            <a:off x="838102" y="4406284"/>
            <a:ext cx="6618051" cy="1355750"/>
          </a:xfrm>
          <a:prstGeom prst="rect">
            <a:avLst/>
          </a:prstGeom>
        </p:spPr>
        <p:txBody>
          <a:bodyPr vert="horz" lIns="0" tIns="45720" rIns="91440" bIns="45720" rtlCol="0" anchor="b">
            <a:normAutofit/>
          </a:bodyPr>
          <a:lstStyle>
            <a:lvl1pPr algn="l" defTabSz="914400" rtl="0" eaLnBrk="1" latinLnBrk="0" hangingPunct="1">
              <a:lnSpc>
                <a:spcPct val="90000"/>
              </a:lnSpc>
              <a:spcBef>
                <a:spcPct val="0"/>
              </a:spcBef>
              <a:buNone/>
              <a:defRPr sz="2400" kern="1200" baseline="0">
                <a:solidFill>
                  <a:schemeClr val="bg1"/>
                </a:solidFill>
                <a:latin typeface="+mj-lt"/>
                <a:ea typeface="+mj-ea"/>
                <a:cs typeface="+mj-cs"/>
              </a:defRPr>
            </a:lvl1pPr>
          </a:lstStyle>
          <a:p>
            <a:r>
              <a:rPr lang="en-US" sz="1800" dirty="0">
                <a:latin typeface="Calibri Light" panose="020F0302020204030204" pitchFamily="34" charset="0"/>
                <a:cs typeface="Calibri Light" panose="020F0302020204030204" pitchFamily="34" charset="0"/>
              </a:rPr>
              <a:t>Mathias Sæterbø</a:t>
            </a:r>
            <a:br>
              <a:rPr lang="nb-NO" sz="1800" dirty="0"/>
            </a:br>
            <a:r>
              <a:rPr lang="en-US" sz="1800" dirty="0">
                <a:latin typeface="Calibri Light" panose="020F0302020204030204" pitchFamily="34" charset="0"/>
                <a:cs typeface="Calibri Light" panose="020F0302020204030204" pitchFamily="34" charset="0"/>
              </a:rPr>
              <a:t>PhD Fellow</a:t>
            </a:r>
            <a:br>
              <a:rPr lang="en-US" sz="1800" dirty="0">
                <a:latin typeface="Calibri Light" panose="020F0302020204030204" pitchFamily="34" charset="0"/>
                <a:cs typeface="Calibri Light" panose="020F0302020204030204" pitchFamily="34" charset="0"/>
              </a:rPr>
            </a:br>
            <a:r>
              <a:rPr lang="en-US" sz="1800" dirty="0" err="1">
                <a:latin typeface="Calibri Light" panose="020F0302020204030204" pitchFamily="34" charset="0"/>
                <a:cs typeface="Calibri Light" panose="020F0302020204030204" pitchFamily="34" charset="0"/>
              </a:rPr>
              <a:t>UiT</a:t>
            </a:r>
            <a:r>
              <a:rPr lang="en-US" sz="1800" dirty="0">
                <a:latin typeface="Calibri Light" panose="020F0302020204030204" pitchFamily="34" charset="0"/>
                <a:cs typeface="Calibri Light" panose="020F0302020204030204" pitchFamily="34" charset="0"/>
              </a:rPr>
              <a:t> The Arctic University of Norway</a:t>
            </a:r>
            <a:endParaRPr lang="nb-NO" sz="1800" dirty="0">
              <a:latin typeface="Calibri Light" panose="020F0302020204030204" pitchFamily="34" charset="0"/>
              <a:cs typeface="Calibri Light" panose="020F0302020204030204" pitchFamily="34" charset="0"/>
            </a:endParaRPr>
          </a:p>
        </p:txBody>
      </p:sp>
      <p:sp>
        <p:nvSpPr>
          <p:cNvPr id="15" name="TextBox 14">
            <a:extLst>
              <a:ext uri="{FF2B5EF4-FFF2-40B4-BE49-F238E27FC236}">
                <a16:creationId xmlns:a16="http://schemas.microsoft.com/office/drawing/2014/main" id="{115C7232-C93D-2A78-7358-756921A1CEEF}"/>
              </a:ext>
            </a:extLst>
          </p:cNvPr>
          <p:cNvSpPr txBox="1"/>
          <p:nvPr/>
        </p:nvSpPr>
        <p:spPr>
          <a:xfrm>
            <a:off x="838102" y="2277148"/>
            <a:ext cx="6146276" cy="954107"/>
          </a:xfrm>
          <a:prstGeom prst="rect">
            <a:avLst/>
          </a:prstGeom>
          <a:noFill/>
        </p:spPr>
        <p:txBody>
          <a:bodyPr wrap="square">
            <a:spAutoFit/>
          </a:bodyPr>
          <a:lstStyle/>
          <a:p>
            <a:pPr marL="0" indent="0" algn="l">
              <a:buNone/>
            </a:pPr>
            <a:r>
              <a:rPr lang="en-US" sz="2800" b="1" dirty="0">
                <a:solidFill>
                  <a:schemeClr val="bg1"/>
                </a:solidFill>
              </a:rPr>
              <a:t>Metal Additive manufacturing – A supply chain perspective</a:t>
            </a:r>
          </a:p>
        </p:txBody>
      </p:sp>
      <p:pic>
        <p:nvPicPr>
          <p:cNvPr id="20" name="Picture 19" descr="Icon&#10;&#10;Description automatically generated">
            <a:extLst>
              <a:ext uri="{FF2B5EF4-FFF2-40B4-BE49-F238E27FC236}">
                <a16:creationId xmlns:a16="http://schemas.microsoft.com/office/drawing/2014/main" id="{F0371126-EE64-B8CD-90EE-64075A1F7F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8723" y="0"/>
            <a:ext cx="5133277" cy="847417"/>
          </a:xfrm>
          <a:prstGeom prst="rect">
            <a:avLst/>
          </a:prstGeom>
        </p:spPr>
      </p:pic>
    </p:spTree>
    <p:extLst>
      <p:ext uri="{BB962C8B-B14F-4D97-AF65-F5344CB8AC3E}">
        <p14:creationId xmlns:p14="http://schemas.microsoft.com/office/powerpoint/2010/main" val="68082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D6E8E7-C2FE-41F4-A001-4506653A6542}"/>
              </a:ext>
            </a:extLst>
          </p:cNvPr>
          <p:cNvSpPr>
            <a:spLocks noGrp="1"/>
          </p:cNvSpPr>
          <p:nvPr>
            <p:ph idx="1"/>
          </p:nvPr>
        </p:nvSpPr>
        <p:spPr>
          <a:xfrm>
            <a:off x="634346" y="2008268"/>
            <a:ext cx="3551028" cy="4195963"/>
          </a:xfrm>
        </p:spPr>
        <p:txBody>
          <a:bodyPr>
            <a:normAutofit fontScale="92500" lnSpcReduction="20000"/>
          </a:bodyPr>
          <a:lstStyle/>
          <a:p>
            <a:r>
              <a:rPr lang="nb-NO" sz="1800" dirty="0"/>
              <a:t>AM has </a:t>
            </a:r>
            <a:r>
              <a:rPr lang="nb-NO" sz="1800" dirty="0" err="1"/>
              <a:t>the</a:t>
            </a:r>
            <a:r>
              <a:rPr lang="nb-NO" sz="1800" dirty="0"/>
              <a:t> </a:t>
            </a:r>
            <a:r>
              <a:rPr lang="nb-NO" sz="1800" dirty="0" err="1"/>
              <a:t>potential</a:t>
            </a:r>
            <a:r>
              <a:rPr lang="nb-NO" sz="1800" dirty="0"/>
              <a:t> to </a:t>
            </a:r>
            <a:r>
              <a:rPr lang="nb-NO" sz="1800" dirty="0" err="1"/>
              <a:t>reduce</a:t>
            </a:r>
            <a:r>
              <a:rPr lang="nb-NO" sz="1800" dirty="0"/>
              <a:t> SC </a:t>
            </a:r>
            <a:r>
              <a:rPr lang="nb-NO" sz="1800" dirty="0" err="1"/>
              <a:t>complexity</a:t>
            </a:r>
            <a:r>
              <a:rPr lang="nb-NO" sz="1800" dirty="0"/>
              <a:t> and </a:t>
            </a:r>
            <a:r>
              <a:rPr lang="nb-NO" sz="1800" dirty="0" err="1"/>
              <a:t>improve</a:t>
            </a:r>
            <a:r>
              <a:rPr lang="nb-NO" sz="1800" dirty="0"/>
              <a:t> time-to-</a:t>
            </a:r>
            <a:r>
              <a:rPr lang="nb-NO" sz="1800" dirty="0" err="1"/>
              <a:t>market</a:t>
            </a:r>
            <a:r>
              <a:rPr lang="nb-NO" sz="1800" dirty="0"/>
              <a:t> in </a:t>
            </a:r>
            <a:r>
              <a:rPr lang="nb-NO" sz="1800" dirty="0" err="1"/>
              <a:t>several</a:t>
            </a:r>
            <a:r>
              <a:rPr lang="nb-NO" sz="1800" dirty="0"/>
              <a:t> </a:t>
            </a:r>
            <a:r>
              <a:rPr lang="nb-NO" sz="1800" dirty="0" err="1"/>
              <a:t>ways</a:t>
            </a:r>
            <a:r>
              <a:rPr lang="nb-NO" sz="1800" dirty="0"/>
              <a:t>:</a:t>
            </a:r>
          </a:p>
          <a:p>
            <a:pPr lvl="1"/>
            <a:r>
              <a:rPr lang="nb-NO" sz="1400" dirty="0" err="1"/>
              <a:t>Consoldation</a:t>
            </a:r>
            <a:r>
              <a:rPr lang="nb-NO" sz="1400" dirty="0"/>
              <a:t> </a:t>
            </a:r>
            <a:r>
              <a:rPr lang="nb-NO" sz="1400" dirty="0" err="1"/>
              <a:t>of</a:t>
            </a:r>
            <a:r>
              <a:rPr lang="nb-NO" sz="1400" dirty="0"/>
              <a:t> </a:t>
            </a:r>
            <a:r>
              <a:rPr lang="nb-NO" sz="1400" dirty="0" err="1"/>
              <a:t>components</a:t>
            </a:r>
            <a:r>
              <a:rPr lang="nb-NO" sz="1400" dirty="0"/>
              <a:t> </a:t>
            </a:r>
            <a:r>
              <a:rPr lang="nb-NO" sz="1400" dirty="0" err="1"/>
              <a:t>into</a:t>
            </a:r>
            <a:r>
              <a:rPr lang="nb-NO" sz="1400" dirty="0"/>
              <a:t> a single </a:t>
            </a:r>
            <a:r>
              <a:rPr lang="nb-NO" sz="1400" dirty="0" err="1"/>
              <a:t>product</a:t>
            </a:r>
            <a:endParaRPr lang="nb-NO" sz="1400" dirty="0"/>
          </a:p>
          <a:p>
            <a:pPr lvl="1"/>
            <a:r>
              <a:rPr lang="nb-NO" sz="1400" dirty="0" err="1"/>
              <a:t>Removal</a:t>
            </a:r>
            <a:r>
              <a:rPr lang="nb-NO" sz="1400" dirty="0"/>
              <a:t> </a:t>
            </a:r>
            <a:r>
              <a:rPr lang="nb-NO" sz="1400" dirty="0" err="1"/>
              <a:t>of</a:t>
            </a:r>
            <a:r>
              <a:rPr lang="nb-NO" sz="1400" dirty="0"/>
              <a:t> </a:t>
            </a:r>
            <a:r>
              <a:rPr lang="nb-NO" sz="1400" dirty="0" err="1"/>
              <a:t>assembly</a:t>
            </a:r>
            <a:r>
              <a:rPr lang="nb-NO" sz="1400" dirty="0"/>
              <a:t> and pre-</a:t>
            </a:r>
            <a:r>
              <a:rPr lang="nb-NO" sz="1400" dirty="0" err="1"/>
              <a:t>assemby</a:t>
            </a:r>
            <a:r>
              <a:rPr lang="nb-NO" sz="1400" dirty="0"/>
              <a:t> </a:t>
            </a:r>
            <a:r>
              <a:rPr lang="nb-NO" sz="1400" dirty="0" err="1"/>
              <a:t>steps</a:t>
            </a:r>
            <a:endParaRPr lang="nb-NO" sz="1400" dirty="0"/>
          </a:p>
          <a:p>
            <a:pPr lvl="1"/>
            <a:r>
              <a:rPr lang="nb-NO" sz="1400" dirty="0"/>
              <a:t>Potential to reduce the supplier base of the components</a:t>
            </a:r>
          </a:p>
          <a:p>
            <a:r>
              <a:rPr lang="en-US" sz="1800" dirty="0"/>
              <a:t>Inventory management would be less complicated</a:t>
            </a:r>
          </a:p>
          <a:p>
            <a:pPr lvl="1"/>
            <a:r>
              <a:rPr lang="nb-NO" sz="1400" dirty="0" err="1"/>
              <a:t>Consoldation</a:t>
            </a:r>
            <a:r>
              <a:rPr lang="nb-NO" sz="1400" dirty="0"/>
              <a:t> </a:t>
            </a:r>
            <a:r>
              <a:rPr lang="nb-NO" sz="1400" dirty="0" err="1"/>
              <a:t>of</a:t>
            </a:r>
            <a:r>
              <a:rPr lang="nb-NO" sz="1400" dirty="0"/>
              <a:t> </a:t>
            </a:r>
            <a:r>
              <a:rPr lang="nb-NO" sz="1400" dirty="0" err="1"/>
              <a:t>components</a:t>
            </a:r>
            <a:r>
              <a:rPr lang="nb-NO" sz="1400" dirty="0"/>
              <a:t> </a:t>
            </a:r>
            <a:r>
              <a:rPr lang="nb-NO" sz="1400" dirty="0" err="1"/>
              <a:t>into</a:t>
            </a:r>
            <a:r>
              <a:rPr lang="nb-NO" sz="1400" dirty="0"/>
              <a:t> a single </a:t>
            </a:r>
            <a:r>
              <a:rPr lang="nb-NO" sz="1400" dirty="0" err="1"/>
              <a:t>product</a:t>
            </a:r>
            <a:r>
              <a:rPr lang="nb-NO" sz="1400" dirty="0"/>
              <a:t> l</a:t>
            </a:r>
            <a:r>
              <a:rPr lang="nb-NO" sz="1400" dirty="0">
                <a:sym typeface="Wingdings" panose="05000000000000000000" pitchFamily="2" charset="2"/>
              </a:rPr>
              <a:t>eads to a </a:t>
            </a:r>
            <a:r>
              <a:rPr lang="nb-NO" sz="1400" dirty="0" err="1">
                <a:sym typeface="Wingdings" panose="05000000000000000000" pitchFamily="2" charset="2"/>
              </a:rPr>
              <a:t>r</a:t>
            </a:r>
            <a:r>
              <a:rPr lang="nb-NO" sz="1400" dirty="0" err="1"/>
              <a:t>eduction</a:t>
            </a:r>
            <a:r>
              <a:rPr lang="nb-NO" sz="1400" dirty="0"/>
              <a:t> in </a:t>
            </a:r>
            <a:r>
              <a:rPr lang="nb-NO" sz="1400" dirty="0" err="1"/>
              <a:t>finished</a:t>
            </a:r>
            <a:r>
              <a:rPr lang="nb-NO" sz="1400" dirty="0"/>
              <a:t> </a:t>
            </a:r>
            <a:r>
              <a:rPr lang="nb-NO" sz="1400" dirty="0" err="1"/>
              <a:t>goods</a:t>
            </a:r>
            <a:r>
              <a:rPr lang="nb-NO" sz="1400" dirty="0"/>
              <a:t> </a:t>
            </a:r>
            <a:r>
              <a:rPr lang="nb-NO" sz="1400" dirty="0" err="1"/>
              <a:t>inventory</a:t>
            </a:r>
            <a:r>
              <a:rPr lang="nb-NO" sz="1400" dirty="0"/>
              <a:t> </a:t>
            </a:r>
            <a:r>
              <a:rPr lang="nb-NO" sz="1400" dirty="0" err="1"/>
              <a:t>level</a:t>
            </a:r>
            <a:r>
              <a:rPr lang="nb-NO" sz="1400" dirty="0"/>
              <a:t> and </a:t>
            </a:r>
            <a:r>
              <a:rPr lang="nb-NO" sz="1400" dirty="0" err="1"/>
              <a:t>complexity</a:t>
            </a:r>
            <a:endParaRPr lang="en-US" sz="1400" dirty="0"/>
          </a:p>
          <a:p>
            <a:pPr lvl="1"/>
            <a:r>
              <a:rPr lang="en-US" sz="1400" dirty="0"/>
              <a:t>The need for production tooling, sub-assemblies, components, fixtures are reduced with additive manufacturing.</a:t>
            </a:r>
          </a:p>
          <a:p>
            <a:pPr lvl="1"/>
            <a:r>
              <a:rPr lang="en-US" sz="1400" dirty="0"/>
              <a:t>Reduced inventory obsolescence risk because of production in smaller lot sizes.</a:t>
            </a:r>
          </a:p>
          <a:p>
            <a:pPr lvl="1"/>
            <a:endParaRPr lang="en-US" sz="1400" dirty="0"/>
          </a:p>
          <a:p>
            <a:pPr lvl="1"/>
            <a:endParaRPr lang="en-US" sz="1400" dirty="0"/>
          </a:p>
          <a:p>
            <a:endParaRPr lang="nb-NO" sz="1800" dirty="0"/>
          </a:p>
        </p:txBody>
      </p:sp>
      <p:pic>
        <p:nvPicPr>
          <p:cNvPr id="3074" name="Picture 2" descr="Additive manufacturing makes spare parts easily available for yachts -  Yacht - DNV">
            <a:extLst>
              <a:ext uri="{FF2B5EF4-FFF2-40B4-BE49-F238E27FC236}">
                <a16:creationId xmlns:a16="http://schemas.microsoft.com/office/drawing/2014/main" id="{4CE5E15D-3D31-4E24-8753-42BD5AF90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1648" y="2112121"/>
            <a:ext cx="7280016" cy="34608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a:extLst>
              <a:ext uri="{FF2B5EF4-FFF2-40B4-BE49-F238E27FC236}">
                <a16:creationId xmlns:a16="http://schemas.microsoft.com/office/drawing/2014/main" id="{CC9D2624-9373-4CDF-80E1-CDC425FB3DA4}"/>
              </a:ext>
            </a:extLst>
          </p:cNvPr>
          <p:cNvGraphicFramePr/>
          <p:nvPr/>
        </p:nvGraphicFramePr>
        <p:xfrm>
          <a:off x="736601" y="303878"/>
          <a:ext cx="4025218" cy="9470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Icon&#10;&#10;Description automatically generated">
            <a:extLst>
              <a:ext uri="{FF2B5EF4-FFF2-40B4-BE49-F238E27FC236}">
                <a16:creationId xmlns:a16="http://schemas.microsoft.com/office/drawing/2014/main" id="{9F96714B-0E0E-71B5-2765-1DA37191504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58723" y="0"/>
            <a:ext cx="5133277" cy="847417"/>
          </a:xfrm>
          <a:prstGeom prst="rect">
            <a:avLst/>
          </a:prstGeom>
        </p:spPr>
      </p:pic>
    </p:spTree>
    <p:extLst>
      <p:ext uri="{BB962C8B-B14F-4D97-AF65-F5344CB8AC3E}">
        <p14:creationId xmlns:p14="http://schemas.microsoft.com/office/powerpoint/2010/main" val="388408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AF3F21FD-2FCF-461A-ABB4-65F2B8E1D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2450" y="2979738"/>
            <a:ext cx="6096000" cy="31337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8665645-6029-4D29-9EFE-960865AE8776}"/>
              </a:ext>
            </a:extLst>
          </p:cNvPr>
          <p:cNvSpPr txBox="1"/>
          <p:nvPr/>
        </p:nvSpPr>
        <p:spPr>
          <a:xfrm>
            <a:off x="123187" y="6642556"/>
            <a:ext cx="6097022" cy="215444"/>
          </a:xfrm>
          <a:prstGeom prst="rect">
            <a:avLst/>
          </a:prstGeom>
          <a:noFill/>
        </p:spPr>
        <p:txBody>
          <a:bodyPr wrap="square">
            <a:spAutoFit/>
          </a:bodyPr>
          <a:lstStyle/>
          <a:p>
            <a:r>
              <a:rPr lang="en-US" sz="800" dirty="0"/>
              <a:t>Source: Modular Production with Bio-Based Resources in a Decentral Production Network. </a:t>
            </a:r>
            <a:r>
              <a:rPr lang="nb-NO" sz="800" dirty="0"/>
              <a:t>Marco </a:t>
            </a:r>
            <a:r>
              <a:rPr lang="nb-NO" sz="800" dirty="0" err="1"/>
              <a:t>Finkbeiner</a:t>
            </a:r>
            <a:endParaRPr lang="nb-NO" sz="800" dirty="0"/>
          </a:p>
        </p:txBody>
      </p:sp>
      <p:sp>
        <p:nvSpPr>
          <p:cNvPr id="14" name="TextBox 13">
            <a:extLst>
              <a:ext uri="{FF2B5EF4-FFF2-40B4-BE49-F238E27FC236}">
                <a16:creationId xmlns:a16="http://schemas.microsoft.com/office/drawing/2014/main" id="{0D487C97-B2D0-4455-92ED-4B0A64A42693}"/>
              </a:ext>
            </a:extLst>
          </p:cNvPr>
          <p:cNvSpPr txBox="1"/>
          <p:nvPr/>
        </p:nvSpPr>
        <p:spPr>
          <a:xfrm>
            <a:off x="0" y="2974974"/>
            <a:ext cx="2921000" cy="2862322"/>
          </a:xfrm>
          <a:prstGeom prst="rect">
            <a:avLst/>
          </a:prstGeom>
          <a:noFill/>
        </p:spPr>
        <p:txBody>
          <a:bodyPr wrap="square">
            <a:spAutoFit/>
          </a:bodyPr>
          <a:lstStyle/>
          <a:p>
            <a:pPr lvl="1"/>
            <a:r>
              <a:rPr lang="en-GB" sz="1200" b="1" dirty="0"/>
              <a:t>Advantage</a:t>
            </a:r>
          </a:p>
          <a:p>
            <a:pPr marL="628650" lvl="1" indent="-171450">
              <a:buFont typeface="Arial" panose="020B0604020202020204" pitchFamily="34" charset="0"/>
              <a:buChar char="•"/>
            </a:pPr>
            <a:r>
              <a:rPr lang="en-GB" sz="1200" dirty="0"/>
              <a:t>Single factory can dramatically reduce per unit production cost by using the same equipment to produce different products (Economies of scale)</a:t>
            </a:r>
          </a:p>
          <a:p>
            <a:pPr lvl="1"/>
            <a:endParaRPr lang="en-GB" sz="1200" dirty="0"/>
          </a:p>
          <a:p>
            <a:pPr lvl="1"/>
            <a:r>
              <a:rPr lang="en-GB" sz="1200" b="1" dirty="0"/>
              <a:t>Disadvantage</a:t>
            </a:r>
            <a:endParaRPr lang="en-GB" sz="1200" dirty="0"/>
          </a:p>
          <a:p>
            <a:pPr marL="628650" lvl="1" indent="-171450">
              <a:buFont typeface="Arial" panose="020B0604020202020204" pitchFamily="34" charset="0"/>
              <a:buChar char="•"/>
            </a:pPr>
            <a:r>
              <a:rPr lang="en-GB" sz="1200" dirty="0">
                <a:solidFill>
                  <a:srgbClr val="FF0000"/>
                </a:solidFill>
              </a:rPr>
              <a:t>Less flexible</a:t>
            </a:r>
          </a:p>
          <a:p>
            <a:pPr marL="628650" lvl="1" indent="-171450">
              <a:buFont typeface="Arial" panose="020B0604020202020204" pitchFamily="34" charset="0"/>
              <a:buChar char="•"/>
            </a:pPr>
            <a:r>
              <a:rPr lang="en-GB" sz="1200" dirty="0">
                <a:solidFill>
                  <a:srgbClr val="FF0000"/>
                </a:solidFill>
              </a:rPr>
              <a:t>High cost of customization</a:t>
            </a:r>
          </a:p>
          <a:p>
            <a:pPr marL="628650" lvl="1" indent="-171450">
              <a:buFont typeface="Arial" panose="020B0604020202020204" pitchFamily="34" charset="0"/>
              <a:buChar char="•"/>
            </a:pPr>
            <a:r>
              <a:rPr lang="en-GB" sz="1200" dirty="0">
                <a:solidFill>
                  <a:srgbClr val="FF0000"/>
                </a:solidFill>
              </a:rPr>
              <a:t>Labour cost can also be a disadvantage if a company maintains its central plant in a region or country where wages are rising</a:t>
            </a:r>
          </a:p>
        </p:txBody>
      </p:sp>
      <p:sp>
        <p:nvSpPr>
          <p:cNvPr id="15" name="TextBox 14">
            <a:extLst>
              <a:ext uri="{FF2B5EF4-FFF2-40B4-BE49-F238E27FC236}">
                <a16:creationId xmlns:a16="http://schemas.microsoft.com/office/drawing/2014/main" id="{3B679077-04EB-434A-8321-E4BC7F48E69F}"/>
              </a:ext>
            </a:extLst>
          </p:cNvPr>
          <p:cNvSpPr txBox="1"/>
          <p:nvPr/>
        </p:nvSpPr>
        <p:spPr>
          <a:xfrm>
            <a:off x="8887059" y="2974974"/>
            <a:ext cx="3084055" cy="3231654"/>
          </a:xfrm>
          <a:prstGeom prst="rect">
            <a:avLst/>
          </a:prstGeom>
          <a:noFill/>
        </p:spPr>
        <p:txBody>
          <a:bodyPr wrap="square">
            <a:spAutoFit/>
          </a:bodyPr>
          <a:lstStyle/>
          <a:p>
            <a:pPr lvl="1"/>
            <a:r>
              <a:rPr lang="en-GB" sz="1200" b="1" dirty="0"/>
              <a:t>Advantage</a:t>
            </a:r>
            <a:endParaRPr lang="en-GB" sz="1200" dirty="0"/>
          </a:p>
          <a:p>
            <a:pPr marL="628650" lvl="1" indent="-171450">
              <a:buFont typeface="Arial" panose="020B0604020202020204" pitchFamily="34" charset="0"/>
              <a:buChar char="•"/>
            </a:pPr>
            <a:r>
              <a:rPr lang="en-GB" sz="1200" dirty="0"/>
              <a:t>Highly flexible</a:t>
            </a:r>
          </a:p>
          <a:p>
            <a:pPr marL="628650" lvl="1" indent="-171450">
              <a:buFont typeface="Arial" panose="020B0604020202020204" pitchFamily="34" charset="0"/>
              <a:buChar char="•"/>
            </a:pPr>
            <a:r>
              <a:rPr lang="en-GB" sz="1200" dirty="0"/>
              <a:t>The production network can react to dynamic supply and demand development</a:t>
            </a:r>
          </a:p>
          <a:p>
            <a:pPr marL="628650" lvl="1" indent="-171450">
              <a:buFont typeface="Arial" panose="020B0604020202020204" pitchFamily="34" charset="0"/>
              <a:buChar char="•"/>
            </a:pPr>
            <a:r>
              <a:rPr lang="en-GB" sz="1200" dirty="0"/>
              <a:t>Close vicinity to customer</a:t>
            </a:r>
          </a:p>
          <a:p>
            <a:pPr marL="628650" lvl="1" indent="-171450">
              <a:buFont typeface="Arial" panose="020B0604020202020204" pitchFamily="34" charset="0"/>
              <a:buChar char="•"/>
            </a:pPr>
            <a:r>
              <a:rPr lang="en-GB" sz="1200" dirty="0"/>
              <a:t>Less transportation and therefore less carbon emission. </a:t>
            </a:r>
          </a:p>
          <a:p>
            <a:pPr marL="628650" lvl="1" indent="-171450">
              <a:buFont typeface="Arial" panose="020B0604020202020204" pitchFamily="34" charset="0"/>
              <a:buChar char="•"/>
            </a:pPr>
            <a:endParaRPr lang="en-GB" sz="1200" dirty="0"/>
          </a:p>
          <a:p>
            <a:pPr lvl="1"/>
            <a:r>
              <a:rPr lang="en-GB" sz="1200" b="1" dirty="0"/>
              <a:t>Disadvantage</a:t>
            </a:r>
          </a:p>
          <a:p>
            <a:pPr marL="628650" lvl="1" indent="-171450">
              <a:buFont typeface="Arial" panose="020B0604020202020204" pitchFamily="34" charset="0"/>
              <a:buChar char="•"/>
            </a:pPr>
            <a:r>
              <a:rPr lang="en-GB" sz="1200" dirty="0">
                <a:solidFill>
                  <a:srgbClr val="FF0000"/>
                </a:solidFill>
              </a:rPr>
              <a:t>Multiple sites require a larger investment or more capital to set up</a:t>
            </a:r>
          </a:p>
          <a:p>
            <a:pPr marL="628650" lvl="1" indent="-171450">
              <a:buFont typeface="Arial" panose="020B0604020202020204" pitchFamily="34" charset="0"/>
              <a:buChar char="•"/>
            </a:pPr>
            <a:r>
              <a:rPr lang="en-GB" sz="1200" dirty="0">
                <a:solidFill>
                  <a:srgbClr val="FF0000"/>
                </a:solidFill>
              </a:rPr>
              <a:t>Maintaining organization wide consistency in products and processes is a challenge</a:t>
            </a:r>
          </a:p>
          <a:p>
            <a:pPr marL="628650" lvl="1" indent="-171450">
              <a:buFont typeface="Arial" panose="020B0604020202020204" pitchFamily="34" charset="0"/>
              <a:buChar char="•"/>
            </a:pPr>
            <a:endParaRPr lang="en-GB" sz="1200" dirty="0"/>
          </a:p>
        </p:txBody>
      </p:sp>
      <p:sp>
        <p:nvSpPr>
          <p:cNvPr id="19" name="TextBox 18">
            <a:extLst>
              <a:ext uri="{FF2B5EF4-FFF2-40B4-BE49-F238E27FC236}">
                <a16:creationId xmlns:a16="http://schemas.microsoft.com/office/drawing/2014/main" id="{57D8D4C5-8128-43E9-AC1E-9A8CB18C129B}"/>
              </a:ext>
            </a:extLst>
          </p:cNvPr>
          <p:cNvSpPr txBox="1"/>
          <p:nvPr/>
        </p:nvSpPr>
        <p:spPr>
          <a:xfrm>
            <a:off x="2038477" y="1690687"/>
            <a:ext cx="3341687"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1200" b="1" dirty="0"/>
              <a:t>Companies with centralized manufacturing have a single facility to produce and distribute their products or a central factory with multiple distribution points in their supply chain.  </a:t>
            </a:r>
            <a:endParaRPr lang="en-US" sz="1400" b="1" dirty="0"/>
          </a:p>
        </p:txBody>
      </p:sp>
      <p:sp>
        <p:nvSpPr>
          <p:cNvPr id="21" name="TextBox 20">
            <a:extLst>
              <a:ext uri="{FF2B5EF4-FFF2-40B4-BE49-F238E27FC236}">
                <a16:creationId xmlns:a16="http://schemas.microsoft.com/office/drawing/2014/main" id="{9638C56E-284A-43BE-8CE3-AF48091CA7CF}"/>
              </a:ext>
            </a:extLst>
          </p:cNvPr>
          <p:cNvSpPr txBox="1"/>
          <p:nvPr/>
        </p:nvSpPr>
        <p:spPr>
          <a:xfrm>
            <a:off x="6811836" y="1690688"/>
            <a:ext cx="3341687"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1200" b="1" dirty="0"/>
              <a:t>A decentralized manufacturing company has multiple facilities that cover large areas, allowing products to be manufactured and distributed close to customers.</a:t>
            </a:r>
          </a:p>
        </p:txBody>
      </p:sp>
      <p:graphicFrame>
        <p:nvGraphicFramePr>
          <p:cNvPr id="24" name="Diagram 23">
            <a:extLst>
              <a:ext uri="{FF2B5EF4-FFF2-40B4-BE49-F238E27FC236}">
                <a16:creationId xmlns:a16="http://schemas.microsoft.com/office/drawing/2014/main" id="{208B1B24-9D1D-4C89-BFEF-0C074195790D}"/>
              </a:ext>
            </a:extLst>
          </p:cNvPr>
          <p:cNvGraphicFramePr/>
          <p:nvPr/>
        </p:nvGraphicFramePr>
        <p:xfrm>
          <a:off x="736601" y="303878"/>
          <a:ext cx="4025218" cy="9470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descr="Icon&#10;&#10;Description automatically generated">
            <a:extLst>
              <a:ext uri="{FF2B5EF4-FFF2-40B4-BE49-F238E27FC236}">
                <a16:creationId xmlns:a16="http://schemas.microsoft.com/office/drawing/2014/main" id="{D4209F3E-5D6A-6D7D-1C68-CE491568BD4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58723" y="0"/>
            <a:ext cx="5133277" cy="847417"/>
          </a:xfrm>
          <a:prstGeom prst="rect">
            <a:avLst/>
          </a:prstGeom>
        </p:spPr>
      </p:pic>
    </p:spTree>
    <p:extLst>
      <p:ext uri="{BB962C8B-B14F-4D97-AF65-F5344CB8AC3E}">
        <p14:creationId xmlns:p14="http://schemas.microsoft.com/office/powerpoint/2010/main" val="333226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482642C-1F5E-41FE-BE13-E4E979383B2E}"/>
              </a:ext>
            </a:extLst>
          </p:cNvPr>
          <p:cNvSpPr txBox="1"/>
          <p:nvPr/>
        </p:nvSpPr>
        <p:spPr>
          <a:xfrm>
            <a:off x="736601" y="2337583"/>
            <a:ext cx="10356850" cy="3108543"/>
          </a:xfrm>
          <a:prstGeom prst="rect">
            <a:avLst/>
          </a:prstGeom>
          <a:noFill/>
        </p:spPr>
        <p:txBody>
          <a:bodyPr wrap="square">
            <a:spAutoFit/>
          </a:bodyPr>
          <a:lstStyle/>
          <a:p>
            <a:pPr marL="742950" lvl="1" indent="-285750">
              <a:buFont typeface="Arial" panose="020B0604020202020204" pitchFamily="34" charset="0"/>
              <a:buChar char="•"/>
            </a:pPr>
            <a:r>
              <a:rPr lang="en-GB" dirty="0"/>
              <a:t>The flexibility and customization that AM brings to manufacturing will make it easy for companies to maintain smaller, decentralized factories in different parts of the world</a:t>
            </a:r>
          </a:p>
          <a:p>
            <a:pPr marL="742950" lvl="1" indent="-285750">
              <a:buFont typeface="Arial" panose="020B0604020202020204" pitchFamily="34" charset="0"/>
              <a:buChar char="•"/>
            </a:pPr>
            <a:r>
              <a:rPr lang="en-GB" dirty="0"/>
              <a:t>The transportation cost of global logistics network can be reduced by </a:t>
            </a:r>
            <a:r>
              <a:rPr lang="en-US" dirty="0"/>
              <a:t>enabling companies to station local manufacturing centers closer to markets resulting in reducing the length of the supply chain.</a:t>
            </a:r>
          </a:p>
          <a:p>
            <a:pPr marL="1200150" lvl="2" indent="-285750">
              <a:buFont typeface="Arial" panose="020B0604020202020204" pitchFamily="34" charset="0"/>
              <a:buChar char="•"/>
            </a:pPr>
            <a:r>
              <a:rPr lang="en-GB" sz="1400" dirty="0"/>
              <a:t>Instead of shipping large physical parts, the designs (CAD files) can be transferred digitally and produced locally.</a:t>
            </a:r>
            <a:endParaRPr lang="en-US" sz="1400" dirty="0"/>
          </a:p>
          <a:p>
            <a:pPr marL="1200150" lvl="2" indent="-285750">
              <a:buFont typeface="Arial" panose="020B0604020202020204" pitchFamily="34" charset="0"/>
              <a:buChar char="•"/>
            </a:pPr>
            <a:r>
              <a:rPr lang="en-US" sz="1400" dirty="0"/>
              <a:t>Localized production means less transportation of parts and finished goods  </a:t>
            </a:r>
            <a:r>
              <a:rPr lang="en-US" sz="1400" dirty="0">
                <a:sym typeface="Wingdings" panose="05000000000000000000" pitchFamily="2" charset="2"/>
              </a:rPr>
              <a:t></a:t>
            </a:r>
            <a:r>
              <a:rPr lang="en-US" sz="1400" dirty="0"/>
              <a:t> </a:t>
            </a:r>
            <a:r>
              <a:rPr lang="en-US" sz="1400" b="1" dirty="0"/>
              <a:t>Less carbon </a:t>
            </a:r>
            <a:r>
              <a:rPr lang="en-US" sz="1400" b="1" dirty="0" err="1"/>
              <a:t>emmision</a:t>
            </a:r>
            <a:endParaRPr lang="en-US" sz="1400" b="1" dirty="0"/>
          </a:p>
          <a:p>
            <a:pPr marL="1200150" lvl="2" indent="-285750">
              <a:buFont typeface="Arial" panose="020B0604020202020204" pitchFamily="34" charset="0"/>
              <a:buChar char="•"/>
            </a:pPr>
            <a:r>
              <a:rPr lang="en-US" sz="1400" dirty="0">
                <a:solidFill>
                  <a:srgbClr val="FF0000"/>
                </a:solidFill>
              </a:rPr>
              <a:t>Transportation needs focus on raw materials</a:t>
            </a:r>
            <a:r>
              <a:rPr lang="en-US" sz="1400" dirty="0"/>
              <a:t>, where demand is more aggregated and transportable. The printer firms suppliers will largely deal in materials, for which demand is easier to predict than the demand for today’s frequently specialized components.</a:t>
            </a:r>
          </a:p>
          <a:p>
            <a:pPr marL="742950" lvl="1" indent="-285750">
              <a:buFont typeface="Arial" panose="020B0604020202020204" pitchFamily="34" charset="0"/>
              <a:buChar char="•"/>
            </a:pPr>
            <a:r>
              <a:rPr lang="en-US" dirty="0"/>
              <a:t>Localization of production enables fast delivery upon completion of order</a:t>
            </a:r>
          </a:p>
          <a:p>
            <a:pPr marL="742950" lvl="1" indent="-285750">
              <a:buFont typeface="Arial" panose="020B0604020202020204" pitchFamily="34" charset="0"/>
              <a:buChar char="•"/>
            </a:pPr>
            <a:endParaRPr lang="en-US" dirty="0"/>
          </a:p>
        </p:txBody>
      </p:sp>
      <p:sp>
        <p:nvSpPr>
          <p:cNvPr id="16" name="TextBox 15">
            <a:extLst>
              <a:ext uri="{FF2B5EF4-FFF2-40B4-BE49-F238E27FC236}">
                <a16:creationId xmlns:a16="http://schemas.microsoft.com/office/drawing/2014/main" id="{F219C096-17AE-438E-B3ED-795B292214D3}"/>
              </a:ext>
            </a:extLst>
          </p:cNvPr>
          <p:cNvSpPr txBox="1"/>
          <p:nvPr/>
        </p:nvSpPr>
        <p:spPr>
          <a:xfrm>
            <a:off x="3278981" y="1143000"/>
            <a:ext cx="5634037" cy="954107"/>
          </a:xfrm>
          <a:prstGeom prst="rect">
            <a:avLst/>
          </a:prstGeom>
          <a:noFill/>
        </p:spPr>
        <p:txBody>
          <a:bodyPr wrap="square">
            <a:spAutoFit/>
          </a:bodyPr>
          <a:lstStyle/>
          <a:p>
            <a:pPr algn="ctr"/>
            <a:r>
              <a:rPr lang="en-US" sz="2800" b="1" dirty="0">
                <a:solidFill>
                  <a:srgbClr val="000000"/>
                </a:solidFill>
                <a:latin typeface="Verdana" panose="020B0604030504040204" pitchFamily="34" charset="0"/>
              </a:rPr>
              <a:t>How do AM fit decentralization?</a:t>
            </a:r>
            <a:endParaRPr lang="nb-NO" sz="2800" b="1" dirty="0"/>
          </a:p>
        </p:txBody>
      </p:sp>
      <p:graphicFrame>
        <p:nvGraphicFramePr>
          <p:cNvPr id="17" name="Diagram 16">
            <a:extLst>
              <a:ext uri="{FF2B5EF4-FFF2-40B4-BE49-F238E27FC236}">
                <a16:creationId xmlns:a16="http://schemas.microsoft.com/office/drawing/2014/main" id="{52C1C22A-3486-4466-A5C1-32754C986B6E}"/>
              </a:ext>
            </a:extLst>
          </p:cNvPr>
          <p:cNvGraphicFramePr/>
          <p:nvPr/>
        </p:nvGraphicFramePr>
        <p:xfrm>
          <a:off x="736601" y="303878"/>
          <a:ext cx="4025218" cy="947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Icon&#10;&#10;Description automatically generated">
            <a:extLst>
              <a:ext uri="{FF2B5EF4-FFF2-40B4-BE49-F238E27FC236}">
                <a16:creationId xmlns:a16="http://schemas.microsoft.com/office/drawing/2014/main" id="{D9A2CB4C-3FCC-3968-1DC8-6800ECD862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8723" y="0"/>
            <a:ext cx="5133277" cy="847417"/>
          </a:xfrm>
          <a:prstGeom prst="rect">
            <a:avLst/>
          </a:prstGeom>
        </p:spPr>
      </p:pic>
    </p:spTree>
    <p:extLst>
      <p:ext uri="{BB962C8B-B14F-4D97-AF65-F5344CB8AC3E}">
        <p14:creationId xmlns:p14="http://schemas.microsoft.com/office/powerpoint/2010/main" val="98931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EA2555-F293-40DF-8DEB-A89CCBCF9960}"/>
              </a:ext>
            </a:extLst>
          </p:cNvPr>
          <p:cNvSpPr>
            <a:spLocks noGrp="1"/>
          </p:cNvSpPr>
          <p:nvPr>
            <p:ph idx="1"/>
          </p:nvPr>
        </p:nvSpPr>
        <p:spPr>
          <a:xfrm>
            <a:off x="838200" y="2435225"/>
            <a:ext cx="10515600" cy="4422775"/>
          </a:xfrm>
        </p:spPr>
        <p:txBody>
          <a:bodyPr>
            <a:normAutofit/>
          </a:bodyPr>
          <a:lstStyle/>
          <a:p>
            <a:pPr marL="742950" lvl="1" indent="-285750">
              <a:buFont typeface="Arial" panose="020B0604020202020204" pitchFamily="34" charset="0"/>
              <a:buChar char="•"/>
            </a:pPr>
            <a:r>
              <a:rPr lang="en-US" sz="1800" dirty="0"/>
              <a:t>Local production allows tapping into social responsibility and local networks to create awareness and trust</a:t>
            </a:r>
          </a:p>
          <a:p>
            <a:pPr marL="1200150" lvl="2" indent="-285750">
              <a:buFont typeface="Arial" panose="020B0604020202020204" pitchFamily="34" charset="0"/>
              <a:buChar char="•"/>
            </a:pPr>
            <a:r>
              <a:rPr lang="en-US" sz="1400" dirty="0"/>
              <a:t>Social responsibility is enhanced by selling products in the community in which they are produced, since workers and consumers overlap in terms of social and even family ties</a:t>
            </a:r>
          </a:p>
          <a:p>
            <a:pPr marL="1200150" lvl="2" indent="-285750">
              <a:buFont typeface="Arial" panose="020B0604020202020204" pitchFamily="34" charset="0"/>
              <a:buChar char="•"/>
            </a:pPr>
            <a:r>
              <a:rPr lang="en-US" sz="1400" dirty="0"/>
              <a:t>LEs and brand visibility is expensive to maintain, Local firms do not require expensive means for generating and maintaining reputation</a:t>
            </a:r>
          </a:p>
          <a:p>
            <a:pPr marL="742950" lvl="1" indent="-285750"/>
            <a:r>
              <a:rPr lang="en-US" sz="1900" dirty="0"/>
              <a:t>The skill and occupational demands of the new economy will change.</a:t>
            </a:r>
          </a:p>
          <a:p>
            <a:pPr marL="1200150" lvl="2" indent="-285750"/>
            <a:r>
              <a:rPr lang="en-US" sz="1500" dirty="0"/>
              <a:t>Relatively menial jobs (assembly, retail sales, packaging, shipping, transportation, construction, and more) will be replaced by the more </a:t>
            </a:r>
            <a:r>
              <a:rPr lang="en-US" sz="1500" dirty="0">
                <a:solidFill>
                  <a:srgbClr val="FF0000"/>
                </a:solidFill>
              </a:rPr>
              <a:t>analytical, integrative, creative, and autonomous</a:t>
            </a:r>
            <a:r>
              <a:rPr lang="en-US" sz="1500" dirty="0"/>
              <a:t> occupations of designers, consultants, engineers, product developers, and such.</a:t>
            </a:r>
            <a:endParaRPr lang="en-US" sz="1500" dirty="0">
              <a:sym typeface="Wingdings" panose="05000000000000000000" pitchFamily="2" charset="2"/>
            </a:endParaRPr>
          </a:p>
          <a:p>
            <a:pPr marL="0" indent="0">
              <a:buNone/>
            </a:pPr>
            <a:endParaRPr lang="nb-NO" dirty="0"/>
          </a:p>
        </p:txBody>
      </p:sp>
      <p:sp>
        <p:nvSpPr>
          <p:cNvPr id="4" name="TextBox 3">
            <a:extLst>
              <a:ext uri="{FF2B5EF4-FFF2-40B4-BE49-F238E27FC236}">
                <a16:creationId xmlns:a16="http://schemas.microsoft.com/office/drawing/2014/main" id="{66F8904F-DE86-4926-AE03-CDD4C49F4220}"/>
              </a:ext>
            </a:extLst>
          </p:cNvPr>
          <p:cNvSpPr txBox="1"/>
          <p:nvPr/>
        </p:nvSpPr>
        <p:spPr>
          <a:xfrm>
            <a:off x="3278981" y="1143000"/>
            <a:ext cx="5634037" cy="954107"/>
          </a:xfrm>
          <a:prstGeom prst="rect">
            <a:avLst/>
          </a:prstGeom>
          <a:noFill/>
        </p:spPr>
        <p:txBody>
          <a:bodyPr wrap="square">
            <a:spAutoFit/>
          </a:bodyPr>
          <a:lstStyle/>
          <a:p>
            <a:pPr algn="ctr"/>
            <a:r>
              <a:rPr lang="en-US" sz="2800" b="1" dirty="0">
                <a:solidFill>
                  <a:srgbClr val="000000"/>
                </a:solidFill>
                <a:latin typeface="Verdana" panose="020B0604030504040204" pitchFamily="34" charset="0"/>
              </a:rPr>
              <a:t>How do AM fit decentralization?</a:t>
            </a:r>
            <a:endParaRPr lang="nb-NO" sz="2800" b="1" dirty="0"/>
          </a:p>
        </p:txBody>
      </p:sp>
      <p:graphicFrame>
        <p:nvGraphicFramePr>
          <p:cNvPr id="5" name="Diagram 4">
            <a:extLst>
              <a:ext uri="{FF2B5EF4-FFF2-40B4-BE49-F238E27FC236}">
                <a16:creationId xmlns:a16="http://schemas.microsoft.com/office/drawing/2014/main" id="{AF4821F9-8711-4279-921A-E9A9164A920A}"/>
              </a:ext>
            </a:extLst>
          </p:cNvPr>
          <p:cNvGraphicFramePr/>
          <p:nvPr/>
        </p:nvGraphicFramePr>
        <p:xfrm>
          <a:off x="736601" y="303878"/>
          <a:ext cx="4025218" cy="947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Icon&#10;&#10;Description automatically generated">
            <a:extLst>
              <a:ext uri="{FF2B5EF4-FFF2-40B4-BE49-F238E27FC236}">
                <a16:creationId xmlns:a16="http://schemas.microsoft.com/office/drawing/2014/main" id="{5B8AFDE1-D097-7F74-4276-388F0E04FD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8723" y="0"/>
            <a:ext cx="5133277" cy="847417"/>
          </a:xfrm>
          <a:prstGeom prst="rect">
            <a:avLst/>
          </a:prstGeom>
        </p:spPr>
      </p:pic>
    </p:spTree>
    <p:extLst>
      <p:ext uri="{BB962C8B-B14F-4D97-AF65-F5344CB8AC3E}">
        <p14:creationId xmlns:p14="http://schemas.microsoft.com/office/powerpoint/2010/main" val="308065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813242E8-B547-48C9-80D1-238C478DC637}"/>
              </a:ext>
            </a:extLst>
          </p:cNvPr>
          <p:cNvGraphicFramePr/>
          <p:nvPr/>
        </p:nvGraphicFramePr>
        <p:xfrm>
          <a:off x="736601" y="303878"/>
          <a:ext cx="4025218" cy="947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6" name="Picture 8">
            <a:extLst>
              <a:ext uri="{FF2B5EF4-FFF2-40B4-BE49-F238E27FC236}">
                <a16:creationId xmlns:a16="http://schemas.microsoft.com/office/drawing/2014/main" id="{46A993C1-9ECF-452F-B2C6-F0EFD1D5E6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7502" y="3111346"/>
            <a:ext cx="4930297" cy="368950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987402F-13F1-4510-BA07-E9BFCCD8CC7B}"/>
              </a:ext>
            </a:extLst>
          </p:cNvPr>
          <p:cNvSpPr txBox="1"/>
          <p:nvPr/>
        </p:nvSpPr>
        <p:spPr>
          <a:xfrm>
            <a:off x="882650" y="3317488"/>
            <a:ext cx="5118100" cy="1600438"/>
          </a:xfrm>
          <a:prstGeom prst="rect">
            <a:avLst/>
          </a:prstGeom>
          <a:noFill/>
        </p:spPr>
        <p:txBody>
          <a:bodyPr wrap="square">
            <a:spAutoFit/>
          </a:bodyPr>
          <a:lstStyle/>
          <a:p>
            <a:pPr marL="285750" indent="-285750">
              <a:buFont typeface="Arial" panose="020B0604020202020204" pitchFamily="34" charset="0"/>
              <a:buChar char="•"/>
            </a:pPr>
            <a:r>
              <a:rPr lang="en-US" sz="1400" dirty="0"/>
              <a:t>Shift from “push supply chains” to “pull supply chains”</a:t>
            </a:r>
          </a:p>
          <a:p>
            <a:pPr marL="285750" indent="-285750">
              <a:buFont typeface="Arial" panose="020B0604020202020204" pitchFamily="34" charset="0"/>
              <a:buChar char="•"/>
            </a:pPr>
            <a:endParaRPr lang="en-GB" sz="1400" b="1" dirty="0"/>
          </a:p>
          <a:p>
            <a:pPr marL="285750" indent="-285750">
              <a:buFont typeface="Arial" panose="020B0604020202020204" pitchFamily="34" charset="0"/>
              <a:buChar char="•"/>
            </a:pPr>
            <a:r>
              <a:rPr lang="en-GB" sz="1400" b="1" dirty="0"/>
              <a:t>A push production system</a:t>
            </a:r>
            <a:r>
              <a:rPr lang="en-GB" sz="1400" dirty="0"/>
              <a:t> </a:t>
            </a:r>
            <a:r>
              <a:rPr lang="en-US" sz="1400" dirty="0">
                <a:sym typeface="Wingdings" panose="05000000000000000000" pitchFamily="2" charset="2"/>
              </a:rPr>
              <a:t>is one that has no explicit limit on the amount of work in process (WIP) that can be in the system</a:t>
            </a:r>
          </a:p>
          <a:p>
            <a:pPr marL="285750" indent="-285750">
              <a:buFont typeface="Arial" panose="020B0604020202020204" pitchFamily="34" charset="0"/>
              <a:buChar char="•"/>
            </a:pPr>
            <a:r>
              <a:rPr lang="en-US" sz="1400" b="1" dirty="0"/>
              <a:t>A pull production system </a:t>
            </a:r>
            <a:r>
              <a:rPr lang="en-US" sz="1400" dirty="0"/>
              <a:t>is one that explicitly limits the amount of work in process that can be in the system</a:t>
            </a:r>
            <a:endParaRPr lang="en-GB" sz="1400" dirty="0"/>
          </a:p>
        </p:txBody>
      </p:sp>
      <p:sp>
        <p:nvSpPr>
          <p:cNvPr id="22" name="TextBox 21">
            <a:extLst>
              <a:ext uri="{FF2B5EF4-FFF2-40B4-BE49-F238E27FC236}">
                <a16:creationId xmlns:a16="http://schemas.microsoft.com/office/drawing/2014/main" id="{742A6C6D-C6A0-44CB-9AA2-49E4064C6C98}"/>
              </a:ext>
            </a:extLst>
          </p:cNvPr>
          <p:cNvSpPr txBox="1"/>
          <p:nvPr/>
        </p:nvSpPr>
        <p:spPr>
          <a:xfrm>
            <a:off x="882650" y="1424662"/>
            <a:ext cx="10147300" cy="1892826"/>
          </a:xfrm>
          <a:prstGeom prst="rect">
            <a:avLst/>
          </a:prstGeom>
          <a:noFill/>
        </p:spPr>
        <p:txBody>
          <a:bodyPr wrap="square">
            <a:spAutoFit/>
          </a:bodyPr>
          <a:lstStyle/>
          <a:p>
            <a:pPr marL="285750" indent="-285750">
              <a:buFont typeface="Arial" panose="020B0604020202020204" pitchFamily="34" charset="0"/>
              <a:buChar char="•"/>
            </a:pPr>
            <a:r>
              <a:rPr lang="en-US" sz="1400" dirty="0"/>
              <a:t>AM facilitates </a:t>
            </a:r>
            <a:r>
              <a:rPr lang="en-US" sz="1400" dirty="0">
                <a:solidFill>
                  <a:srgbClr val="FF0000"/>
                </a:solidFill>
              </a:rPr>
              <a:t>on-demand manufacturing </a:t>
            </a:r>
            <a:r>
              <a:rPr lang="en-US" sz="1400" dirty="0"/>
              <a:t>or </a:t>
            </a:r>
            <a:r>
              <a:rPr lang="en-US" sz="1400" dirty="0">
                <a:solidFill>
                  <a:srgbClr val="FF0000"/>
                </a:solidFill>
              </a:rPr>
              <a:t>manufacturing on demand</a:t>
            </a:r>
          </a:p>
          <a:p>
            <a:pPr marL="742950" lvl="1" indent="-285750">
              <a:buFont typeface="Arial" panose="020B0604020202020204" pitchFamily="34" charset="0"/>
              <a:buChar char="•"/>
            </a:pPr>
            <a:r>
              <a:rPr lang="en-US" sz="1100" b="1" dirty="0"/>
              <a:t>A method of producing goods only when needed and only in the amounts required</a:t>
            </a:r>
          </a:p>
          <a:p>
            <a:pPr marL="742950" lvl="1" indent="-285750">
              <a:buFont typeface="Arial" panose="020B0604020202020204" pitchFamily="34" charset="0"/>
              <a:buChar char="•"/>
            </a:pPr>
            <a:r>
              <a:rPr lang="en-US" sz="1100" b="1" dirty="0"/>
              <a:t>A process of manufacturing wherein the goods are manufactured when they are required by the customer and not before-hand as in the case of traditional manufacturing methods.</a:t>
            </a:r>
          </a:p>
          <a:p>
            <a:pPr marL="285750" indent="-285750">
              <a:buFont typeface="Arial" panose="020B0604020202020204" pitchFamily="34" charset="0"/>
              <a:buChar char="•"/>
            </a:pPr>
            <a:r>
              <a:rPr lang="en-US" sz="1400" dirty="0"/>
              <a:t>Closely tied to decentralized manufacturing by producing only those products that are in demand in a specific region or country</a:t>
            </a:r>
          </a:p>
          <a:p>
            <a:pPr marL="285750" indent="-285750">
              <a:buFont typeface="Arial" panose="020B0604020202020204" pitchFamily="34" charset="0"/>
              <a:buChar char="•"/>
            </a:pPr>
            <a:r>
              <a:rPr lang="en-US" sz="1400" dirty="0"/>
              <a:t>More production flexibility and removes the costs that come with housing inventory</a:t>
            </a:r>
          </a:p>
          <a:p>
            <a:pPr marL="285750" indent="-285750">
              <a:buFont typeface="Arial" panose="020B0604020202020204" pitchFamily="34" charset="0"/>
              <a:buChar char="•"/>
            </a:pPr>
            <a:r>
              <a:rPr lang="en-GB" sz="1400" dirty="0"/>
              <a:t>Replenishment of spare parts (normally a headache for many firms) would no longer be an issue as AM allows to produce these parts on site when needed</a:t>
            </a:r>
            <a:r>
              <a:rPr lang="nb-NO" sz="1400" dirty="0"/>
              <a:t>.</a:t>
            </a:r>
            <a:endParaRPr lang="en-US" sz="1400" dirty="0"/>
          </a:p>
        </p:txBody>
      </p:sp>
      <p:sp>
        <p:nvSpPr>
          <p:cNvPr id="24" name="TextBox 23">
            <a:extLst>
              <a:ext uri="{FF2B5EF4-FFF2-40B4-BE49-F238E27FC236}">
                <a16:creationId xmlns:a16="http://schemas.microsoft.com/office/drawing/2014/main" id="{FEDB4DD2-2E43-4CC0-ADBB-9E87EC25AEBA}"/>
              </a:ext>
            </a:extLst>
          </p:cNvPr>
          <p:cNvSpPr txBox="1"/>
          <p:nvPr/>
        </p:nvSpPr>
        <p:spPr>
          <a:xfrm>
            <a:off x="1250950" y="4980022"/>
            <a:ext cx="4749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1400" dirty="0"/>
              <a:t>These changes will radically alter supply chains. Because there will be fewer parts, fewer companies will participate in the chain of firms that bring a product to market. Similarly, since production will take place closer to the customer, and will likely be pulled by the customer rather than pushed into the market.</a:t>
            </a:r>
            <a:endParaRPr lang="nb-NO" sz="1400" dirty="0"/>
          </a:p>
        </p:txBody>
      </p:sp>
      <p:sp>
        <p:nvSpPr>
          <p:cNvPr id="26" name="TextBox 25">
            <a:extLst>
              <a:ext uri="{FF2B5EF4-FFF2-40B4-BE49-F238E27FC236}">
                <a16:creationId xmlns:a16="http://schemas.microsoft.com/office/drawing/2014/main" id="{99D5672F-0323-4118-A571-1A0590153262}"/>
              </a:ext>
            </a:extLst>
          </p:cNvPr>
          <p:cNvSpPr txBox="1"/>
          <p:nvPr/>
        </p:nvSpPr>
        <p:spPr>
          <a:xfrm>
            <a:off x="5113576" y="6642556"/>
            <a:ext cx="7677150" cy="215444"/>
          </a:xfrm>
          <a:prstGeom prst="rect">
            <a:avLst/>
          </a:prstGeom>
          <a:noFill/>
        </p:spPr>
        <p:txBody>
          <a:bodyPr wrap="square">
            <a:spAutoFit/>
          </a:bodyPr>
          <a:lstStyle/>
          <a:p>
            <a:r>
              <a:rPr lang="nb-NO" sz="800" dirty="0"/>
              <a:t>Source: https://www.industryweek.com/cloud-computing/article/22023873/push-vs-pull-manufacturing-is-a-kanban-pull-system-right-for-your-company</a:t>
            </a:r>
          </a:p>
        </p:txBody>
      </p:sp>
      <p:pic>
        <p:nvPicPr>
          <p:cNvPr id="2" name="Picture 1" descr="Icon&#10;&#10;Description automatically generated">
            <a:extLst>
              <a:ext uri="{FF2B5EF4-FFF2-40B4-BE49-F238E27FC236}">
                <a16:creationId xmlns:a16="http://schemas.microsoft.com/office/drawing/2014/main" id="{0AD27E81-1FF7-3521-C5E4-34A3C95B3B9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58723" y="0"/>
            <a:ext cx="5133277" cy="847417"/>
          </a:xfrm>
          <a:prstGeom prst="rect">
            <a:avLst/>
          </a:prstGeom>
        </p:spPr>
      </p:pic>
    </p:spTree>
    <p:extLst>
      <p:ext uri="{BB962C8B-B14F-4D97-AF65-F5344CB8AC3E}">
        <p14:creationId xmlns:p14="http://schemas.microsoft.com/office/powerpoint/2010/main" val="365420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7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4F5B0-4FCB-4CED-B301-ECC59470AA45}"/>
              </a:ext>
            </a:extLst>
          </p:cNvPr>
          <p:cNvSpPr>
            <a:spLocks noGrp="1"/>
          </p:cNvSpPr>
          <p:nvPr>
            <p:ph type="title"/>
          </p:nvPr>
        </p:nvSpPr>
        <p:spPr>
          <a:xfrm>
            <a:off x="838200" y="365125"/>
            <a:ext cx="4549140" cy="1325563"/>
          </a:xfrm>
        </p:spPr>
        <p:txBody>
          <a:bodyPr>
            <a:normAutofit/>
          </a:bodyPr>
          <a:lstStyle/>
          <a:p>
            <a:r>
              <a:rPr lang="nb-NO" sz="3200" b="1" dirty="0"/>
              <a:t>AM and </a:t>
            </a:r>
            <a:r>
              <a:rPr lang="nb-NO" sz="3200" b="1" dirty="0" err="1"/>
              <a:t>benfits</a:t>
            </a:r>
            <a:r>
              <a:rPr lang="nb-NO" sz="3200" b="1" dirty="0"/>
              <a:t> </a:t>
            </a:r>
            <a:r>
              <a:rPr lang="nb-NO" sz="3200" b="1" dirty="0" err="1"/>
              <a:t>of</a:t>
            </a:r>
            <a:r>
              <a:rPr lang="nb-NO" sz="3200" b="1" dirty="0"/>
              <a:t> SC </a:t>
            </a:r>
            <a:r>
              <a:rPr lang="nb-NO" sz="3200" b="1" dirty="0" err="1"/>
              <a:t>transformation</a:t>
            </a:r>
            <a:endParaRPr lang="nb-NO" sz="3200" b="1" dirty="0"/>
          </a:p>
        </p:txBody>
      </p:sp>
      <p:sp>
        <p:nvSpPr>
          <p:cNvPr id="3" name="Content Placeholder 2">
            <a:extLst>
              <a:ext uri="{FF2B5EF4-FFF2-40B4-BE49-F238E27FC236}">
                <a16:creationId xmlns:a16="http://schemas.microsoft.com/office/drawing/2014/main" id="{950F974A-50E3-4E49-9EB7-E62DA8292AA0}"/>
              </a:ext>
            </a:extLst>
          </p:cNvPr>
          <p:cNvSpPr>
            <a:spLocks noGrp="1"/>
          </p:cNvSpPr>
          <p:nvPr>
            <p:ph idx="1"/>
          </p:nvPr>
        </p:nvSpPr>
        <p:spPr>
          <a:xfrm>
            <a:off x="838200" y="1825625"/>
            <a:ext cx="4549140" cy="4351338"/>
          </a:xfrm>
        </p:spPr>
        <p:txBody>
          <a:bodyPr>
            <a:normAutofit fontScale="92500" lnSpcReduction="20000"/>
          </a:bodyPr>
          <a:lstStyle/>
          <a:p>
            <a:r>
              <a:rPr lang="nb-NO" sz="2800" dirty="0"/>
              <a:t>AM has </a:t>
            </a:r>
            <a:r>
              <a:rPr lang="nb-NO" sz="2800" dirty="0" err="1"/>
              <a:t>been</a:t>
            </a:r>
            <a:r>
              <a:rPr lang="nb-NO" sz="2800" dirty="0"/>
              <a:t> </a:t>
            </a:r>
            <a:r>
              <a:rPr lang="nb-NO" sz="2800" dirty="0" err="1"/>
              <a:t>pushed</a:t>
            </a:r>
            <a:r>
              <a:rPr lang="nb-NO" sz="2800" dirty="0"/>
              <a:t> </a:t>
            </a:r>
            <a:r>
              <a:rPr lang="nb-NO" sz="2800" dirty="0" err="1"/>
              <a:t>beyond</a:t>
            </a:r>
            <a:r>
              <a:rPr lang="nb-NO" sz="2800" dirty="0"/>
              <a:t> </a:t>
            </a:r>
            <a:r>
              <a:rPr lang="nb-NO" sz="2800" dirty="0" err="1"/>
              <a:t>the</a:t>
            </a:r>
            <a:r>
              <a:rPr lang="nb-NO" sz="2800" dirty="0"/>
              <a:t> </a:t>
            </a:r>
            <a:r>
              <a:rPr lang="nb-NO" sz="2800" dirty="0" err="1"/>
              <a:t>realm</a:t>
            </a:r>
            <a:r>
              <a:rPr lang="nb-NO" sz="2800" dirty="0"/>
              <a:t> </a:t>
            </a:r>
            <a:r>
              <a:rPr lang="nb-NO" sz="2800" dirty="0" err="1"/>
              <a:t>of</a:t>
            </a:r>
            <a:r>
              <a:rPr lang="nb-NO" sz="2800" dirty="0"/>
              <a:t> prototyping</a:t>
            </a:r>
          </a:p>
          <a:p>
            <a:r>
              <a:rPr lang="nb-NO" sz="2800" dirty="0"/>
              <a:t>As AM </a:t>
            </a:r>
            <a:r>
              <a:rPr lang="nb-NO" sz="2800" dirty="0" err="1"/>
              <a:t>becomes</a:t>
            </a:r>
            <a:r>
              <a:rPr lang="nb-NO" sz="2800" dirty="0"/>
              <a:t> more </a:t>
            </a:r>
            <a:r>
              <a:rPr lang="nb-NO" sz="2800" dirty="0" err="1"/>
              <a:t>available</a:t>
            </a:r>
            <a:r>
              <a:rPr lang="nb-NO" sz="2800" dirty="0"/>
              <a:t>, it </a:t>
            </a:r>
            <a:r>
              <a:rPr lang="nb-NO" sz="2800" dirty="0" err="1"/>
              <a:t>will</a:t>
            </a:r>
            <a:r>
              <a:rPr lang="nb-NO" sz="2800" dirty="0"/>
              <a:t> play a </a:t>
            </a:r>
            <a:r>
              <a:rPr lang="nb-NO" sz="2800" dirty="0" err="1"/>
              <a:t>bigger</a:t>
            </a:r>
            <a:r>
              <a:rPr lang="nb-NO" sz="2800" dirty="0"/>
              <a:t> </a:t>
            </a:r>
            <a:r>
              <a:rPr lang="nb-NO" sz="2800" dirty="0" err="1"/>
              <a:t>role</a:t>
            </a:r>
            <a:r>
              <a:rPr lang="nb-NO" sz="2800" dirty="0"/>
              <a:t> in </a:t>
            </a:r>
            <a:r>
              <a:rPr lang="nb-NO" sz="2800" dirty="0" err="1"/>
              <a:t>future</a:t>
            </a:r>
            <a:r>
              <a:rPr lang="nb-NO" sz="2800" dirty="0"/>
              <a:t> </a:t>
            </a:r>
            <a:r>
              <a:rPr lang="nb-NO" sz="2800" dirty="0" err="1"/>
              <a:t>supply</a:t>
            </a:r>
            <a:r>
              <a:rPr lang="nb-NO" sz="2800" dirty="0"/>
              <a:t> </a:t>
            </a:r>
            <a:r>
              <a:rPr lang="nb-NO" sz="2800" dirty="0" err="1"/>
              <a:t>chains</a:t>
            </a:r>
            <a:endParaRPr lang="nb-NO" sz="2800" dirty="0"/>
          </a:p>
          <a:p>
            <a:r>
              <a:rPr lang="nb-NO" sz="2800" dirty="0"/>
              <a:t>The </a:t>
            </a:r>
            <a:r>
              <a:rPr lang="nb-NO" sz="2800" dirty="0" err="1"/>
              <a:t>advantage</a:t>
            </a:r>
            <a:r>
              <a:rPr lang="nb-NO" sz="2800" dirty="0"/>
              <a:t> </a:t>
            </a:r>
            <a:r>
              <a:rPr lang="nb-NO" sz="2800" dirty="0" err="1"/>
              <a:t>of</a:t>
            </a:r>
            <a:r>
              <a:rPr lang="nb-NO" sz="2800" dirty="0"/>
              <a:t> AM </a:t>
            </a:r>
            <a:r>
              <a:rPr lang="nb-NO" sz="2800" dirty="0" err="1"/>
              <a:t>impact</a:t>
            </a:r>
            <a:r>
              <a:rPr lang="nb-NO" sz="2800" dirty="0"/>
              <a:t> </a:t>
            </a:r>
            <a:r>
              <a:rPr lang="nb-NO" sz="2800" dirty="0" err="1"/>
              <a:t>on</a:t>
            </a:r>
            <a:r>
              <a:rPr lang="nb-NO" sz="2800" dirty="0"/>
              <a:t> </a:t>
            </a:r>
            <a:r>
              <a:rPr lang="nb-NO" sz="2800" dirty="0" err="1"/>
              <a:t>supply</a:t>
            </a:r>
            <a:r>
              <a:rPr lang="nb-NO" sz="2800" dirty="0"/>
              <a:t> </a:t>
            </a:r>
            <a:r>
              <a:rPr lang="nb-NO" sz="2800" dirty="0" err="1"/>
              <a:t>chains</a:t>
            </a:r>
            <a:endParaRPr lang="nb-NO" dirty="0"/>
          </a:p>
          <a:p>
            <a:pPr lvl="1"/>
            <a:r>
              <a:rPr lang="nb-NO" dirty="0" err="1"/>
              <a:t>Cost</a:t>
            </a:r>
            <a:r>
              <a:rPr lang="nb-NO" dirty="0"/>
              <a:t> </a:t>
            </a:r>
            <a:r>
              <a:rPr lang="nb-NO" dirty="0" err="1"/>
              <a:t>savings</a:t>
            </a:r>
            <a:endParaRPr lang="nb-NO" dirty="0"/>
          </a:p>
          <a:p>
            <a:pPr lvl="1"/>
            <a:r>
              <a:rPr lang="nb-NO" dirty="0"/>
              <a:t>Speed </a:t>
            </a:r>
            <a:r>
              <a:rPr lang="nb-NO" dirty="0" err="1"/>
              <a:t>responsiveness</a:t>
            </a:r>
            <a:endParaRPr lang="nb-NO" dirty="0"/>
          </a:p>
          <a:p>
            <a:pPr lvl="1"/>
            <a:r>
              <a:rPr lang="nb-NO" dirty="0" err="1"/>
              <a:t>Quality</a:t>
            </a:r>
            <a:r>
              <a:rPr lang="nb-NO" dirty="0"/>
              <a:t> </a:t>
            </a:r>
            <a:r>
              <a:rPr lang="nb-NO" dirty="0" err="1"/>
              <a:t>improvement</a:t>
            </a:r>
            <a:endParaRPr lang="nb-NO" dirty="0"/>
          </a:p>
          <a:p>
            <a:pPr lvl="1"/>
            <a:r>
              <a:rPr lang="nb-NO" dirty="0" err="1"/>
              <a:t>Environmental</a:t>
            </a:r>
            <a:r>
              <a:rPr lang="nb-NO" dirty="0"/>
              <a:t> </a:t>
            </a:r>
            <a:r>
              <a:rPr lang="nb-NO" dirty="0" err="1"/>
              <a:t>impact</a:t>
            </a:r>
            <a:endParaRPr lang="nb-NO" dirty="0"/>
          </a:p>
        </p:txBody>
      </p:sp>
      <p:pic>
        <p:nvPicPr>
          <p:cNvPr id="5" name="Picture 4">
            <a:extLst>
              <a:ext uri="{FF2B5EF4-FFF2-40B4-BE49-F238E27FC236}">
                <a16:creationId xmlns:a16="http://schemas.microsoft.com/office/drawing/2014/main" id="{07836171-7D11-4277-8CDF-1E879684439B}"/>
              </a:ext>
            </a:extLst>
          </p:cNvPr>
          <p:cNvPicPr>
            <a:picLocks noChangeAspect="1"/>
          </p:cNvPicPr>
          <p:nvPr/>
        </p:nvPicPr>
        <p:blipFill>
          <a:blip r:embed="rId2"/>
          <a:stretch>
            <a:fillRect/>
          </a:stretch>
        </p:blipFill>
        <p:spPr>
          <a:xfrm>
            <a:off x="6302477" y="857291"/>
            <a:ext cx="5889523" cy="5916253"/>
          </a:xfrm>
          <a:prstGeom prst="rect">
            <a:avLst/>
          </a:prstGeom>
        </p:spPr>
      </p:pic>
      <p:pic>
        <p:nvPicPr>
          <p:cNvPr id="4" name="Picture 3" descr="Icon&#10;&#10;Description automatically generated">
            <a:extLst>
              <a:ext uri="{FF2B5EF4-FFF2-40B4-BE49-F238E27FC236}">
                <a16:creationId xmlns:a16="http://schemas.microsoft.com/office/drawing/2014/main" id="{A69A497B-A596-E14F-48C7-21554BB5B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723" y="0"/>
            <a:ext cx="5133277" cy="847417"/>
          </a:xfrm>
          <a:prstGeom prst="rect">
            <a:avLst/>
          </a:prstGeom>
        </p:spPr>
      </p:pic>
    </p:spTree>
    <p:extLst>
      <p:ext uri="{BB962C8B-B14F-4D97-AF65-F5344CB8AC3E}">
        <p14:creationId xmlns:p14="http://schemas.microsoft.com/office/powerpoint/2010/main" val="49828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Free illustrations of Question mark">
            <a:extLst>
              <a:ext uri="{FF2B5EF4-FFF2-40B4-BE49-F238E27FC236}">
                <a16:creationId xmlns:a16="http://schemas.microsoft.com/office/drawing/2014/main" id="{142AE42E-8DA9-C280-E904-F1CA9FDB3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1475" y="1970988"/>
            <a:ext cx="4689049" cy="468904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E73E3E7-50B7-9682-D981-8780882E38BB}"/>
              </a:ext>
            </a:extLst>
          </p:cNvPr>
          <p:cNvSpPr>
            <a:spLocks noGrp="1"/>
          </p:cNvSpPr>
          <p:nvPr>
            <p:ph idx="1"/>
          </p:nvPr>
        </p:nvSpPr>
        <p:spPr>
          <a:xfrm>
            <a:off x="3453860" y="1263480"/>
            <a:ext cx="5483941" cy="707508"/>
          </a:xfrm>
        </p:spPr>
        <p:txBody>
          <a:bodyPr>
            <a:normAutofit/>
          </a:bodyPr>
          <a:lstStyle/>
          <a:p>
            <a:pPr marL="0" indent="0">
              <a:buNone/>
            </a:pPr>
            <a:r>
              <a:rPr lang="en-US" sz="2400" b="1" dirty="0"/>
              <a:t>Thank you for your attention!</a:t>
            </a:r>
          </a:p>
        </p:txBody>
      </p:sp>
      <p:pic>
        <p:nvPicPr>
          <p:cNvPr id="4" name="Picture 3" descr="Icon&#10;&#10;Description automatically generated">
            <a:extLst>
              <a:ext uri="{FF2B5EF4-FFF2-40B4-BE49-F238E27FC236}">
                <a16:creationId xmlns:a16="http://schemas.microsoft.com/office/drawing/2014/main" id="{AB6EB183-0569-FFD1-568F-695CC1483D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8723" y="0"/>
            <a:ext cx="5133277" cy="847417"/>
          </a:xfrm>
          <a:prstGeom prst="rect">
            <a:avLst/>
          </a:prstGeom>
        </p:spPr>
      </p:pic>
    </p:spTree>
    <p:extLst>
      <p:ext uri="{BB962C8B-B14F-4D97-AF65-F5344CB8AC3E}">
        <p14:creationId xmlns:p14="http://schemas.microsoft.com/office/powerpoint/2010/main" val="3938191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1B6A0-CCEF-4B44-9CC9-CD56BD0E89D7}"/>
              </a:ext>
            </a:extLst>
          </p:cNvPr>
          <p:cNvSpPr>
            <a:spLocks noGrp="1"/>
          </p:cNvSpPr>
          <p:nvPr>
            <p:ph type="title"/>
          </p:nvPr>
        </p:nvSpPr>
        <p:spPr/>
        <p:txBody>
          <a:bodyPr/>
          <a:lstStyle/>
          <a:p>
            <a:endParaRPr lang="nb-NO" b="1" u="sng" dirty="0"/>
          </a:p>
        </p:txBody>
      </p:sp>
      <p:sp>
        <p:nvSpPr>
          <p:cNvPr id="3" name="Content Placeholder 2">
            <a:extLst>
              <a:ext uri="{FF2B5EF4-FFF2-40B4-BE49-F238E27FC236}">
                <a16:creationId xmlns:a16="http://schemas.microsoft.com/office/drawing/2014/main" id="{AE0F45AA-AB3B-4DF4-9D9C-CB3DC86EC24B}"/>
              </a:ext>
            </a:extLst>
          </p:cNvPr>
          <p:cNvSpPr>
            <a:spLocks noGrp="1"/>
          </p:cNvSpPr>
          <p:nvPr>
            <p:ph idx="1"/>
          </p:nvPr>
        </p:nvSpPr>
        <p:spPr>
          <a:xfrm>
            <a:off x="3505200" y="1825625"/>
            <a:ext cx="10515600" cy="4351338"/>
          </a:xfrm>
        </p:spPr>
        <p:txBody>
          <a:bodyPr>
            <a:normAutofit/>
          </a:bodyPr>
          <a:lstStyle/>
          <a:p>
            <a:pPr marL="0" indent="0">
              <a:buNone/>
            </a:pPr>
            <a:endParaRPr lang="nb-NO"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1026" name="Picture 2" descr="Chart: Supply Chain Disruptions Make a Comeback | Statista">
            <a:extLst>
              <a:ext uri="{FF2B5EF4-FFF2-40B4-BE49-F238E27FC236}">
                <a16:creationId xmlns:a16="http://schemas.microsoft.com/office/drawing/2014/main" id="{C91782EA-3A70-E56C-79B4-CFD6CADDB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799" y="467211"/>
            <a:ext cx="6025664" cy="60256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FBB628-4B12-1CF0-E927-BEE343A3207D}"/>
              </a:ext>
            </a:extLst>
          </p:cNvPr>
          <p:cNvSpPr txBox="1"/>
          <p:nvPr/>
        </p:nvSpPr>
        <p:spPr>
          <a:xfrm>
            <a:off x="7058723" y="1307483"/>
            <a:ext cx="4220910" cy="1200329"/>
          </a:xfrm>
          <a:prstGeom prst="rect">
            <a:avLst/>
          </a:prstGeom>
          <a:noFill/>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Long term impact of Covid19 (lockdown and restriction)</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Labor and material shortages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Geopolitical uncertainty</a:t>
            </a:r>
          </a:p>
        </p:txBody>
      </p:sp>
      <p:pic>
        <p:nvPicPr>
          <p:cNvPr id="6" name="Picture 5" descr="Icon&#10;&#10;Description automatically generated">
            <a:extLst>
              <a:ext uri="{FF2B5EF4-FFF2-40B4-BE49-F238E27FC236}">
                <a16:creationId xmlns:a16="http://schemas.microsoft.com/office/drawing/2014/main" id="{DF18FFD1-78FA-5E70-D391-2946EFED46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8723" y="0"/>
            <a:ext cx="5133277" cy="847417"/>
          </a:xfrm>
          <a:prstGeom prst="rect">
            <a:avLst/>
          </a:prstGeom>
        </p:spPr>
      </p:pic>
      <p:pic>
        <p:nvPicPr>
          <p:cNvPr id="8" name="Picture 2" descr="Why The Global Chip Shortage Is Lasting So Long And Why It Will Have A  Positive End">
            <a:extLst>
              <a:ext uri="{FF2B5EF4-FFF2-40B4-BE49-F238E27FC236}">
                <a16:creationId xmlns:a16="http://schemas.microsoft.com/office/drawing/2014/main" id="{74B21F36-CDB7-274A-15A0-54EAFD0575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870877" y="2974582"/>
            <a:ext cx="2872018" cy="19106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New alloy and design process for stainless steel increase lifetime six-fold  - EIT RawMaterials">
            <a:extLst>
              <a:ext uri="{FF2B5EF4-FFF2-40B4-BE49-F238E27FC236}">
                <a16:creationId xmlns:a16="http://schemas.microsoft.com/office/drawing/2014/main" id="{F83D8394-A4EB-5DBE-4E2D-130FF0708BE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75170" y="5029669"/>
            <a:ext cx="3263431" cy="1667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11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A451FF-F811-D9DF-76D3-CFE228F91D1C}"/>
              </a:ext>
            </a:extLst>
          </p:cNvPr>
          <p:cNvSpPr>
            <a:spLocks noGrp="1"/>
          </p:cNvSpPr>
          <p:nvPr>
            <p:ph idx="1"/>
          </p:nvPr>
        </p:nvSpPr>
        <p:spPr>
          <a:xfrm>
            <a:off x="2332874" y="1105043"/>
            <a:ext cx="7526252" cy="709348"/>
          </a:xfrm>
        </p:spPr>
        <p:txBody>
          <a:bodyPr>
            <a:normAutofit fontScale="92500"/>
          </a:bodyPr>
          <a:lstStyle/>
          <a:p>
            <a:pPr marL="0" indent="0" algn="ctr">
              <a:buNone/>
            </a:pPr>
            <a:r>
              <a:rPr lang="en-US" b="1" dirty="0">
                <a:latin typeface="Calibri" panose="020F0502020204030204" pitchFamily="34" charset="0"/>
                <a:cs typeface="Calibri" panose="020F0502020204030204" pitchFamily="34" charset="0"/>
              </a:rPr>
              <a:t>How does Additive Manufacturing fit into all this?</a:t>
            </a:r>
          </a:p>
        </p:txBody>
      </p:sp>
      <p:pic>
        <p:nvPicPr>
          <p:cNvPr id="2050" name="Picture 2">
            <a:extLst>
              <a:ext uri="{FF2B5EF4-FFF2-40B4-BE49-F238E27FC236}">
                <a16:creationId xmlns:a16="http://schemas.microsoft.com/office/drawing/2014/main" id="{EA9DD8FE-2C1E-85AF-2379-C47B23759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6916" y="2192459"/>
            <a:ext cx="6768445" cy="41878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con&#10;&#10;Description automatically generated">
            <a:extLst>
              <a:ext uri="{FF2B5EF4-FFF2-40B4-BE49-F238E27FC236}">
                <a16:creationId xmlns:a16="http://schemas.microsoft.com/office/drawing/2014/main" id="{100DD736-C22B-778D-85C4-B8F011363E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8723" y="0"/>
            <a:ext cx="5133277" cy="847417"/>
          </a:xfrm>
          <a:prstGeom prst="rect">
            <a:avLst/>
          </a:prstGeom>
        </p:spPr>
      </p:pic>
    </p:spTree>
    <p:extLst>
      <p:ext uri="{BB962C8B-B14F-4D97-AF65-F5344CB8AC3E}">
        <p14:creationId xmlns:p14="http://schemas.microsoft.com/office/powerpoint/2010/main" val="3122154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E2EEF9-0958-43D6-0F37-6D7267A7D6CA}"/>
              </a:ext>
            </a:extLst>
          </p:cNvPr>
          <p:cNvPicPr>
            <a:picLocks noChangeAspect="1"/>
          </p:cNvPicPr>
          <p:nvPr/>
        </p:nvPicPr>
        <p:blipFill>
          <a:blip r:embed="rId3"/>
          <a:stretch>
            <a:fillRect/>
          </a:stretch>
        </p:blipFill>
        <p:spPr>
          <a:xfrm>
            <a:off x="2033430" y="2535343"/>
            <a:ext cx="8302875" cy="2734241"/>
          </a:xfrm>
          <a:prstGeom prst="rect">
            <a:avLst/>
          </a:prstGeom>
        </p:spPr>
      </p:pic>
      <p:pic>
        <p:nvPicPr>
          <p:cNvPr id="4" name="Picture 3" descr="Icon&#10;&#10;Description automatically generated">
            <a:extLst>
              <a:ext uri="{FF2B5EF4-FFF2-40B4-BE49-F238E27FC236}">
                <a16:creationId xmlns:a16="http://schemas.microsoft.com/office/drawing/2014/main" id="{100DD736-C22B-778D-85C4-B8F011363E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8723" y="0"/>
            <a:ext cx="5133277" cy="847417"/>
          </a:xfrm>
          <a:prstGeom prst="rect">
            <a:avLst/>
          </a:prstGeom>
        </p:spPr>
      </p:pic>
      <p:sp>
        <p:nvSpPr>
          <p:cNvPr id="6" name="Content Placeholder 5">
            <a:extLst>
              <a:ext uri="{FF2B5EF4-FFF2-40B4-BE49-F238E27FC236}">
                <a16:creationId xmlns:a16="http://schemas.microsoft.com/office/drawing/2014/main" id="{AF39663C-6AC8-543F-FF27-6A0676CB7DB9}"/>
              </a:ext>
            </a:extLst>
          </p:cNvPr>
          <p:cNvSpPr>
            <a:spLocks noGrp="1"/>
          </p:cNvSpPr>
          <p:nvPr>
            <p:ph idx="1"/>
          </p:nvPr>
        </p:nvSpPr>
        <p:spPr/>
        <p:txBody>
          <a:bodyPr/>
          <a:lstStyle/>
          <a:p>
            <a:endParaRPr lang="en-US"/>
          </a:p>
        </p:txBody>
      </p:sp>
      <p:sp>
        <p:nvSpPr>
          <p:cNvPr id="7" name="Content Placeholder 2">
            <a:extLst>
              <a:ext uri="{FF2B5EF4-FFF2-40B4-BE49-F238E27FC236}">
                <a16:creationId xmlns:a16="http://schemas.microsoft.com/office/drawing/2014/main" id="{1BA09417-74C2-6BF1-0C0F-A2F1894C0985}"/>
              </a:ext>
            </a:extLst>
          </p:cNvPr>
          <p:cNvSpPr txBox="1">
            <a:spLocks/>
          </p:cNvSpPr>
          <p:nvPr/>
        </p:nvSpPr>
        <p:spPr>
          <a:xfrm>
            <a:off x="2332874" y="1105043"/>
            <a:ext cx="7526252" cy="70934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latin typeface="Calibri" panose="020F0502020204030204" pitchFamily="34" charset="0"/>
                <a:cs typeface="Calibri" panose="020F0502020204030204" pitchFamily="34" charset="0"/>
              </a:rPr>
              <a:t>How does Additive Manufacturing fit into all this?</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8373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9A90-ED15-5FD7-BC0C-509AB157B11C}"/>
              </a:ext>
            </a:extLst>
          </p:cNvPr>
          <p:cNvSpPr>
            <a:spLocks noGrp="1"/>
          </p:cNvSpPr>
          <p:nvPr>
            <p:ph type="title"/>
          </p:nvPr>
        </p:nvSpPr>
        <p:spPr>
          <a:xfrm>
            <a:off x="838200" y="662223"/>
            <a:ext cx="10515600" cy="1325563"/>
          </a:xfrm>
        </p:spPr>
        <p:txBody>
          <a:bodyPr/>
          <a:lstStyle/>
          <a:p>
            <a:pPr algn="ctr"/>
            <a:r>
              <a:rPr lang="en-US" b="1" dirty="0"/>
              <a:t>Additive manufacturing</a:t>
            </a:r>
          </a:p>
        </p:txBody>
      </p:sp>
      <p:pic>
        <p:nvPicPr>
          <p:cNvPr id="4" name="Picture 3" descr="Icon&#10;&#10;Description automatically generated">
            <a:extLst>
              <a:ext uri="{FF2B5EF4-FFF2-40B4-BE49-F238E27FC236}">
                <a16:creationId xmlns:a16="http://schemas.microsoft.com/office/drawing/2014/main" id="{7FD0A0AB-D899-CDB0-453E-36F475C34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8723" y="0"/>
            <a:ext cx="5133277" cy="847417"/>
          </a:xfrm>
          <a:prstGeom prst="rect">
            <a:avLst/>
          </a:prstGeom>
        </p:spPr>
      </p:pic>
      <p:pic>
        <p:nvPicPr>
          <p:cNvPr id="5" name="Content Placeholder 3">
            <a:extLst>
              <a:ext uri="{FF2B5EF4-FFF2-40B4-BE49-F238E27FC236}">
                <a16:creationId xmlns:a16="http://schemas.microsoft.com/office/drawing/2014/main" id="{D687ECB6-3F9D-A4D8-771D-DCE3AF5B74F4}"/>
              </a:ext>
            </a:extLst>
          </p:cNvPr>
          <p:cNvPicPr>
            <a:picLocks noChangeAspect="1"/>
          </p:cNvPicPr>
          <p:nvPr/>
        </p:nvPicPr>
        <p:blipFill>
          <a:blip r:embed="rId3"/>
          <a:stretch>
            <a:fillRect/>
          </a:stretch>
        </p:blipFill>
        <p:spPr>
          <a:xfrm>
            <a:off x="2167460" y="3755194"/>
            <a:ext cx="7857080" cy="2515507"/>
          </a:xfrm>
          <a:prstGeom prst="rect">
            <a:avLst/>
          </a:prstGeom>
        </p:spPr>
      </p:pic>
      <p:sp>
        <p:nvSpPr>
          <p:cNvPr id="6" name="TextBox 5">
            <a:extLst>
              <a:ext uri="{FF2B5EF4-FFF2-40B4-BE49-F238E27FC236}">
                <a16:creationId xmlns:a16="http://schemas.microsoft.com/office/drawing/2014/main" id="{B4B40491-3D2E-C9C4-79CA-C05101D23E1F}"/>
              </a:ext>
            </a:extLst>
          </p:cNvPr>
          <p:cNvSpPr txBox="1"/>
          <p:nvPr/>
        </p:nvSpPr>
        <p:spPr>
          <a:xfrm>
            <a:off x="1593207" y="2345289"/>
            <a:ext cx="9209911" cy="968278"/>
          </a:xfrm>
          <a:prstGeom prst="rect">
            <a:avLst/>
          </a:prstGeom>
          <a:noFill/>
        </p:spPr>
        <p:txBody>
          <a:bodyPr wrap="square">
            <a:spAutoFit/>
          </a:bodyPr>
          <a:lstStyle/>
          <a:p>
            <a:pPr algn="just">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AM is defined by the American Society for Testing and Materials (ISO/ASTM 52900:2021) as a manufacturing process of joining materials to make parts from 3D model data, usually layer upon layer, as opposed to subtractive manufacturing and formative manufacturing methodologies</a:t>
            </a:r>
            <a:endParaRPr lang="nb-NO"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3017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D08B1DD5-AF66-C73E-54B9-FE26757A7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723" y="0"/>
            <a:ext cx="5133277" cy="847417"/>
          </a:xfrm>
          <a:prstGeom prst="rect">
            <a:avLst/>
          </a:prstGeom>
        </p:spPr>
      </p:pic>
      <p:sp>
        <p:nvSpPr>
          <p:cNvPr id="10" name="Title 9">
            <a:extLst>
              <a:ext uri="{FF2B5EF4-FFF2-40B4-BE49-F238E27FC236}">
                <a16:creationId xmlns:a16="http://schemas.microsoft.com/office/drawing/2014/main" id="{9F517572-B983-45DA-82EB-E768CCF42C16}"/>
              </a:ext>
            </a:extLst>
          </p:cNvPr>
          <p:cNvSpPr>
            <a:spLocks noGrp="1"/>
          </p:cNvSpPr>
          <p:nvPr>
            <p:ph type="title"/>
          </p:nvPr>
        </p:nvSpPr>
        <p:spPr>
          <a:xfrm>
            <a:off x="838200" y="575035"/>
            <a:ext cx="10515600" cy="1115653"/>
          </a:xfrm>
        </p:spPr>
        <p:txBody>
          <a:bodyPr/>
          <a:lstStyle/>
          <a:p>
            <a:endParaRPr lang="nb-NO" dirty="0"/>
          </a:p>
        </p:txBody>
      </p:sp>
      <p:sp>
        <p:nvSpPr>
          <p:cNvPr id="3" name="Content Placeholder 2">
            <a:extLst>
              <a:ext uri="{FF2B5EF4-FFF2-40B4-BE49-F238E27FC236}">
                <a16:creationId xmlns:a16="http://schemas.microsoft.com/office/drawing/2014/main" id="{18ED3480-23F9-46B3-9939-B90F5EF44553}"/>
              </a:ext>
            </a:extLst>
          </p:cNvPr>
          <p:cNvSpPr>
            <a:spLocks noGrp="1"/>
          </p:cNvSpPr>
          <p:nvPr>
            <p:ph idx="1"/>
          </p:nvPr>
        </p:nvSpPr>
        <p:spPr/>
        <p:txBody>
          <a:bodyPr/>
          <a:lstStyle/>
          <a:p>
            <a:endParaRPr lang="nb-NO"/>
          </a:p>
        </p:txBody>
      </p:sp>
      <p:pic>
        <p:nvPicPr>
          <p:cNvPr id="11266" name="Picture 2" descr="7 Families of 3D printing by Hybrid">
            <a:extLst>
              <a:ext uri="{FF2B5EF4-FFF2-40B4-BE49-F238E27FC236}">
                <a16:creationId xmlns:a16="http://schemas.microsoft.com/office/drawing/2014/main" id="{CEABD207-13BD-4BCD-A061-80CE6722FF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54143"/>
            <a:ext cx="12192000" cy="580574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26325C0-419C-44CC-BF7F-85E98844A9E3}"/>
              </a:ext>
            </a:extLst>
          </p:cNvPr>
          <p:cNvSpPr txBox="1"/>
          <p:nvPr/>
        </p:nvSpPr>
        <p:spPr>
          <a:xfrm>
            <a:off x="104579" y="6559893"/>
            <a:ext cx="12334875" cy="553998"/>
          </a:xfrm>
          <a:prstGeom prst="rect">
            <a:avLst/>
          </a:prstGeom>
          <a:noFill/>
        </p:spPr>
        <p:txBody>
          <a:bodyPr wrap="square">
            <a:spAutoFit/>
          </a:bodyPr>
          <a:lstStyle/>
          <a:p>
            <a:pPr marL="0" indent="0">
              <a:buNone/>
            </a:pPr>
            <a:r>
              <a:rPr lang="nb-NO" sz="1500" dirty="0">
                <a:hlinkClick r:id="rId5"/>
              </a:rPr>
              <a:t>https://www.3dprintingmedia.network/wp-content/uploads/2019/06/3dpbm-Map-of-Additive-Manufacturing-Technologies-and-Companies-1.svg</a:t>
            </a:r>
            <a:endParaRPr lang="nb-NO" sz="1500" dirty="0"/>
          </a:p>
          <a:p>
            <a:pPr marL="0" indent="0">
              <a:buNone/>
            </a:pPr>
            <a:endParaRPr lang="nb-NO" sz="1500" dirty="0"/>
          </a:p>
        </p:txBody>
      </p:sp>
      <p:sp>
        <p:nvSpPr>
          <p:cNvPr id="8" name="Star: 5 Points 7">
            <a:extLst>
              <a:ext uri="{FF2B5EF4-FFF2-40B4-BE49-F238E27FC236}">
                <a16:creationId xmlns:a16="http://schemas.microsoft.com/office/drawing/2014/main" id="{4E2C0BE9-5D58-E1B8-E5F9-0CC4D5668FE3}"/>
              </a:ext>
            </a:extLst>
          </p:cNvPr>
          <p:cNvSpPr/>
          <p:nvPr/>
        </p:nvSpPr>
        <p:spPr>
          <a:xfrm>
            <a:off x="5260063" y="1593410"/>
            <a:ext cx="570369" cy="49794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766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055C8AF-31A7-43AB-BBA2-45503E4D4036}"/>
              </a:ext>
            </a:extLst>
          </p:cNvPr>
          <p:cNvGraphicFramePr/>
          <p:nvPr>
            <p:extLst>
              <p:ext uri="{D42A27DB-BD31-4B8C-83A1-F6EECF244321}">
                <p14:modId xmlns:p14="http://schemas.microsoft.com/office/powerpoint/2010/main" val="479359964"/>
              </p:ext>
            </p:extLst>
          </p:nvPr>
        </p:nvGraphicFramePr>
        <p:xfrm>
          <a:off x="3249379" y="2379624"/>
          <a:ext cx="5996446" cy="4179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ACA3DB35-E4A1-4482-8DAB-708836ADDA55}"/>
              </a:ext>
            </a:extLst>
          </p:cNvPr>
          <p:cNvSpPr>
            <a:spLocks noGrp="1"/>
          </p:cNvSpPr>
          <p:nvPr>
            <p:ph type="title"/>
          </p:nvPr>
        </p:nvSpPr>
        <p:spPr>
          <a:xfrm>
            <a:off x="1250229" y="1054061"/>
            <a:ext cx="9691541" cy="1325563"/>
          </a:xfrm>
        </p:spPr>
        <p:txBody>
          <a:bodyPr>
            <a:normAutofit/>
          </a:bodyPr>
          <a:lstStyle/>
          <a:p>
            <a:pPr algn="ctr"/>
            <a:r>
              <a:rPr lang="nb-NO" sz="3200" b="1" dirty="0"/>
              <a:t>How are AM transforming traditional supply chains?</a:t>
            </a:r>
          </a:p>
        </p:txBody>
      </p:sp>
      <p:pic>
        <p:nvPicPr>
          <p:cNvPr id="5" name="Picture 4" descr="Icon&#10;&#10;Description automatically generated">
            <a:extLst>
              <a:ext uri="{FF2B5EF4-FFF2-40B4-BE49-F238E27FC236}">
                <a16:creationId xmlns:a16="http://schemas.microsoft.com/office/drawing/2014/main" id="{8A3794FE-5999-BB00-4E3B-9523FAE0AF3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8723" y="0"/>
            <a:ext cx="5133277" cy="847417"/>
          </a:xfrm>
          <a:prstGeom prst="rect">
            <a:avLst/>
          </a:prstGeom>
        </p:spPr>
      </p:pic>
    </p:spTree>
    <p:extLst>
      <p:ext uri="{BB962C8B-B14F-4D97-AF65-F5344CB8AC3E}">
        <p14:creationId xmlns:p14="http://schemas.microsoft.com/office/powerpoint/2010/main" val="3288014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4B122081-3A74-4EA3-812D-2C0AAA9B4E12}"/>
              </a:ext>
            </a:extLst>
          </p:cNvPr>
          <p:cNvGraphicFramePr/>
          <p:nvPr/>
        </p:nvGraphicFramePr>
        <p:xfrm>
          <a:off x="736601" y="303878"/>
          <a:ext cx="4025218" cy="947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6F896DBF-4394-4FF8-9B0F-835B93FE1361}"/>
              </a:ext>
            </a:extLst>
          </p:cNvPr>
          <p:cNvSpPr txBox="1"/>
          <p:nvPr/>
        </p:nvSpPr>
        <p:spPr>
          <a:xfrm>
            <a:off x="736602" y="1512422"/>
            <a:ext cx="8831604" cy="692497"/>
          </a:xfrm>
          <a:prstGeom prst="rect">
            <a:avLst/>
          </a:prstGeom>
          <a:noFill/>
        </p:spPr>
        <p:txBody>
          <a:bodyPr wrap="square">
            <a:spAutoFit/>
          </a:bodyPr>
          <a:lstStyle/>
          <a:p>
            <a:r>
              <a:rPr lang="en-US" sz="1300" dirty="0"/>
              <a:t>Customers have always wanted more. </a:t>
            </a:r>
            <a:r>
              <a:rPr lang="en-US" sz="1300" b="1" dirty="0"/>
              <a:t>More choices, more options, more extras, and more features</a:t>
            </a:r>
            <a:r>
              <a:rPr lang="en-US" sz="1300" dirty="0"/>
              <a:t>. The current challenge we face is the speed at which they want it delivered. </a:t>
            </a:r>
            <a:r>
              <a:rPr lang="en-US" sz="1300" b="1" dirty="0"/>
              <a:t>They want everything right now</a:t>
            </a:r>
            <a:r>
              <a:rPr lang="en-US" sz="1300" dirty="0"/>
              <a:t>, </a:t>
            </a:r>
            <a:r>
              <a:rPr lang="en-US" sz="1300" dirty="0">
                <a:solidFill>
                  <a:srgbClr val="FF0000"/>
                </a:solidFill>
              </a:rPr>
              <a:t>AND</a:t>
            </a:r>
            <a:r>
              <a:rPr lang="en-US" sz="1300" dirty="0"/>
              <a:t>… they don’t want to pay more for it.  </a:t>
            </a:r>
          </a:p>
          <a:p>
            <a:endParaRPr lang="en-US" sz="1300" dirty="0"/>
          </a:p>
        </p:txBody>
      </p:sp>
      <p:graphicFrame>
        <p:nvGraphicFramePr>
          <p:cNvPr id="27" name="Diagram 26">
            <a:extLst>
              <a:ext uri="{FF2B5EF4-FFF2-40B4-BE49-F238E27FC236}">
                <a16:creationId xmlns:a16="http://schemas.microsoft.com/office/drawing/2014/main" id="{A68DA7FB-A91A-46E4-ACEB-569A6649D533}"/>
              </a:ext>
            </a:extLst>
          </p:cNvPr>
          <p:cNvGraphicFramePr/>
          <p:nvPr/>
        </p:nvGraphicFramePr>
        <p:xfrm>
          <a:off x="8826658" y="2628704"/>
          <a:ext cx="2908618" cy="36072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132" name="Picture 12" descr="Evolution of manufacturing paradigm shifts. Adapted from Koren [10] and...  | Download Scientific Diagram">
            <a:extLst>
              <a:ext uri="{FF2B5EF4-FFF2-40B4-BE49-F238E27FC236}">
                <a16:creationId xmlns:a16="http://schemas.microsoft.com/office/drawing/2014/main" id="{B2A04768-E705-491D-9F6B-1A78996392E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6735" y="2374510"/>
            <a:ext cx="8096250" cy="3952875"/>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03C27783-F8C7-43FB-98FC-B19E538D88FF}"/>
              </a:ext>
            </a:extLst>
          </p:cNvPr>
          <p:cNvSpPr txBox="1"/>
          <p:nvPr/>
        </p:nvSpPr>
        <p:spPr>
          <a:xfrm>
            <a:off x="56038" y="6642556"/>
            <a:ext cx="9895682" cy="215444"/>
          </a:xfrm>
          <a:prstGeom prst="rect">
            <a:avLst/>
          </a:prstGeom>
          <a:noFill/>
        </p:spPr>
        <p:txBody>
          <a:bodyPr wrap="square">
            <a:spAutoFit/>
          </a:bodyPr>
          <a:lstStyle/>
          <a:p>
            <a:r>
              <a:rPr lang="nb-NO" sz="800" dirty="0"/>
              <a:t>Source: https://www.researchgate.net/publication/353468809_Human_in_the_Loop_Industry_40_Technologies_and_Scenarios_for_Worker_Mediation_of_Automated_Manufacturing/figures?lo=1</a:t>
            </a:r>
          </a:p>
        </p:txBody>
      </p:sp>
      <p:pic>
        <p:nvPicPr>
          <p:cNvPr id="2" name="Picture 1" descr="Icon&#10;&#10;Description automatically generated">
            <a:extLst>
              <a:ext uri="{FF2B5EF4-FFF2-40B4-BE49-F238E27FC236}">
                <a16:creationId xmlns:a16="http://schemas.microsoft.com/office/drawing/2014/main" id="{F9275131-63BA-D596-EE1F-EC0A47DA021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58723" y="0"/>
            <a:ext cx="5133277" cy="847417"/>
          </a:xfrm>
          <a:prstGeom prst="rect">
            <a:avLst/>
          </a:prstGeom>
        </p:spPr>
      </p:pic>
    </p:spTree>
    <p:extLst>
      <p:ext uri="{BB962C8B-B14F-4D97-AF65-F5344CB8AC3E}">
        <p14:creationId xmlns:p14="http://schemas.microsoft.com/office/powerpoint/2010/main" val="4254418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4B122081-3A74-4EA3-812D-2C0AAA9B4E12}"/>
              </a:ext>
            </a:extLst>
          </p:cNvPr>
          <p:cNvGraphicFramePr/>
          <p:nvPr/>
        </p:nvGraphicFramePr>
        <p:xfrm>
          <a:off x="736601" y="303878"/>
          <a:ext cx="4025218" cy="947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6F896DBF-4394-4FF8-9B0F-835B93FE1361}"/>
              </a:ext>
            </a:extLst>
          </p:cNvPr>
          <p:cNvSpPr txBox="1"/>
          <p:nvPr/>
        </p:nvSpPr>
        <p:spPr>
          <a:xfrm>
            <a:off x="640080" y="2095500"/>
            <a:ext cx="5786119" cy="4401205"/>
          </a:xfrm>
          <a:prstGeom prst="rect">
            <a:avLst/>
          </a:prstGeom>
          <a:noFill/>
        </p:spPr>
        <p:txBody>
          <a:bodyPr wrap="square">
            <a:spAutoFit/>
          </a:bodyPr>
          <a:lstStyle/>
          <a:p>
            <a:pPr marL="285750" indent="-285750">
              <a:buFont typeface="Arial" panose="020B0604020202020204" pitchFamily="34" charset="0"/>
              <a:buChar char="•"/>
            </a:pPr>
            <a:r>
              <a:rPr lang="en-US" sz="1600" dirty="0"/>
              <a:t>AM is a strong enabler of product customization and can have remarkable impacts on production and distribution</a:t>
            </a:r>
          </a:p>
          <a:p>
            <a:pPr marL="742950" lvl="1" indent="-285750">
              <a:buFont typeface="Wingdings" panose="05000000000000000000" pitchFamily="2" charset="2"/>
              <a:buChar char="Ø"/>
            </a:pPr>
            <a:endParaRPr lang="en-US" sz="1300" dirty="0"/>
          </a:p>
          <a:p>
            <a:pPr marL="742950" lvl="1" indent="-285750">
              <a:buFont typeface="Wingdings" panose="05000000000000000000" pitchFamily="2" charset="2"/>
              <a:buChar char="Ø"/>
            </a:pPr>
            <a:r>
              <a:rPr lang="en-US" sz="1300" dirty="0"/>
              <a:t>AM could better serve customers needs via mass customization,  manufacturing to customer specifications in smaller scale (as opposed to producing goods of the same type in bulk with traditional manufacturing)</a:t>
            </a:r>
          </a:p>
          <a:p>
            <a:pPr marL="742950" lvl="1" indent="-285750">
              <a:buFont typeface="Wingdings" panose="05000000000000000000" pitchFamily="2" charset="2"/>
              <a:buChar char="Ø"/>
            </a:pPr>
            <a:endParaRPr lang="en-US" sz="1300" dirty="0"/>
          </a:p>
          <a:p>
            <a:pPr marL="742950" lvl="1" indent="-285750">
              <a:buFont typeface="Wingdings" panose="05000000000000000000" pitchFamily="2" charset="2"/>
              <a:buChar char="Ø"/>
            </a:pPr>
            <a:r>
              <a:rPr lang="en-US" sz="1300" dirty="0"/>
              <a:t>By involving clients in the design and production stages and tailoring individualized offers to each customer, AM has the potential to reduce costs and increase profits. As a result, supply chain can quickly react to changes in the marketplace</a:t>
            </a:r>
          </a:p>
          <a:p>
            <a:pPr marL="742950" lvl="1" indent="-285750">
              <a:buFont typeface="Arial" panose="020B0604020202020204" pitchFamily="34" charset="0"/>
              <a:buChar char="•"/>
            </a:pPr>
            <a:endParaRPr lang="en-US" sz="1300" dirty="0"/>
          </a:p>
          <a:p>
            <a:pPr marL="800100" lvl="1" indent="-342900">
              <a:buFont typeface="Wingdings" panose="05000000000000000000" pitchFamily="2" charset="2"/>
              <a:buChar char="Ø"/>
            </a:pPr>
            <a:r>
              <a:rPr lang="en-US" sz="1300" b="1" dirty="0"/>
              <a:t>Examples</a:t>
            </a:r>
          </a:p>
          <a:p>
            <a:pPr marL="1200150" lvl="2" indent="-285750">
              <a:buFont typeface="Arial" panose="020B0604020202020204" pitchFamily="34" charset="0"/>
              <a:buChar char="•"/>
            </a:pPr>
            <a:r>
              <a:rPr lang="en-US" sz="1100" b="1" dirty="0"/>
              <a:t>Dental and medical field</a:t>
            </a:r>
            <a:r>
              <a:rPr lang="en-US" sz="1100" dirty="0"/>
              <a:t>. Aligner orthodontics such as Invisalign can now be 3D printed at the dentist’s office instead of being manufactured off-site and mailed.</a:t>
            </a:r>
          </a:p>
          <a:p>
            <a:pPr marL="1200150" lvl="2" indent="-285750">
              <a:buFont typeface="Arial" panose="020B0604020202020204" pitchFamily="34" charset="0"/>
              <a:buChar char="•"/>
            </a:pPr>
            <a:r>
              <a:rPr lang="en-US" sz="1100" b="1" dirty="0" err="1"/>
              <a:t>Superfeet</a:t>
            </a:r>
            <a:r>
              <a:rPr lang="en-US" sz="1100" dirty="0"/>
              <a:t> uses HP’s </a:t>
            </a:r>
            <a:r>
              <a:rPr lang="en-US" sz="1100" dirty="0" err="1"/>
              <a:t>FitStation</a:t>
            </a:r>
            <a:r>
              <a:rPr lang="en-US" sz="1100" dirty="0"/>
              <a:t> machines to scan feet to 3D print custom orthotics that can be sent to customers in about a week, cutting down on time and cost of acquiring inserts.</a:t>
            </a:r>
          </a:p>
          <a:p>
            <a:pPr marL="742950" lvl="1" indent="-285750">
              <a:buFont typeface="Arial" panose="020B0604020202020204" pitchFamily="34" charset="0"/>
              <a:buChar char="•"/>
            </a:pPr>
            <a:endParaRPr lang="en-US" sz="1300" dirty="0"/>
          </a:p>
          <a:p>
            <a:pPr marL="742950" lvl="1" indent="-285750">
              <a:buFont typeface="Wingdings" panose="05000000000000000000" pitchFamily="2" charset="2"/>
              <a:buChar char="Ø"/>
            </a:pPr>
            <a:endParaRPr lang="en-US" sz="1300" dirty="0"/>
          </a:p>
        </p:txBody>
      </p:sp>
      <p:sp>
        <p:nvSpPr>
          <p:cNvPr id="8" name="TextBox 7">
            <a:extLst>
              <a:ext uri="{FF2B5EF4-FFF2-40B4-BE49-F238E27FC236}">
                <a16:creationId xmlns:a16="http://schemas.microsoft.com/office/drawing/2014/main" id="{E9C100BA-5F2D-459E-8942-802C0C5E47D2}"/>
              </a:ext>
            </a:extLst>
          </p:cNvPr>
          <p:cNvSpPr txBox="1"/>
          <p:nvPr/>
        </p:nvSpPr>
        <p:spPr>
          <a:xfrm>
            <a:off x="3162300" y="1250949"/>
            <a:ext cx="6096000" cy="523220"/>
          </a:xfrm>
          <a:prstGeom prst="rect">
            <a:avLst/>
          </a:prstGeom>
          <a:noFill/>
        </p:spPr>
        <p:txBody>
          <a:bodyPr wrap="square">
            <a:spAutoFit/>
          </a:bodyPr>
          <a:lstStyle/>
          <a:p>
            <a:pPr algn="ctr"/>
            <a:r>
              <a:rPr lang="en-US" sz="2800" b="1" dirty="0"/>
              <a:t>How do AM fit in customization? </a:t>
            </a:r>
            <a:endParaRPr lang="nb-NO" sz="2800" b="1" dirty="0"/>
          </a:p>
        </p:txBody>
      </p:sp>
      <p:pic>
        <p:nvPicPr>
          <p:cNvPr id="10242" name="Picture 2" descr="Appeals Court Rules On the Transmission of 3D Files - 3D Printing Industry">
            <a:extLst>
              <a:ext uri="{FF2B5EF4-FFF2-40B4-BE49-F238E27FC236}">
                <a16:creationId xmlns:a16="http://schemas.microsoft.com/office/drawing/2014/main" id="{562FFDF6-4CF5-4781-806A-0F8C5BD816E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11339" y="2228560"/>
            <a:ext cx="4815840" cy="184205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P's FitStation scanning a foot. Photo via fitstation.">
            <a:extLst>
              <a:ext uri="{FF2B5EF4-FFF2-40B4-BE49-F238E27FC236}">
                <a16:creationId xmlns:a16="http://schemas.microsoft.com/office/drawing/2014/main" id="{B067DCF4-88DF-407F-B417-0386184E133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95632" y="4464050"/>
            <a:ext cx="3847253" cy="21640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Icon&#10;&#10;Description automatically generated">
            <a:extLst>
              <a:ext uri="{FF2B5EF4-FFF2-40B4-BE49-F238E27FC236}">
                <a16:creationId xmlns:a16="http://schemas.microsoft.com/office/drawing/2014/main" id="{56DE6B49-BB98-5EBD-3FB2-DB90DEE7528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58723" y="0"/>
            <a:ext cx="5133277" cy="847417"/>
          </a:xfrm>
          <a:prstGeom prst="rect">
            <a:avLst/>
          </a:prstGeom>
        </p:spPr>
      </p:pic>
      <p:sp>
        <p:nvSpPr>
          <p:cNvPr id="6" name="TextBox 5">
            <a:extLst>
              <a:ext uri="{FF2B5EF4-FFF2-40B4-BE49-F238E27FC236}">
                <a16:creationId xmlns:a16="http://schemas.microsoft.com/office/drawing/2014/main" id="{EA57C733-2D09-2490-77DD-09C4EC919BC8}"/>
              </a:ext>
            </a:extLst>
          </p:cNvPr>
          <p:cNvSpPr txBox="1"/>
          <p:nvPr/>
        </p:nvSpPr>
        <p:spPr>
          <a:xfrm>
            <a:off x="6814715" y="4051890"/>
            <a:ext cx="2046481" cy="215444"/>
          </a:xfrm>
          <a:prstGeom prst="rect">
            <a:avLst/>
          </a:prstGeom>
          <a:noFill/>
        </p:spPr>
        <p:txBody>
          <a:bodyPr wrap="square">
            <a:spAutoFit/>
          </a:bodyPr>
          <a:lstStyle/>
          <a:p>
            <a:r>
              <a:rPr lang="en-US" sz="800" dirty="0"/>
              <a:t>Source: Invisalign</a:t>
            </a:r>
          </a:p>
        </p:txBody>
      </p:sp>
      <p:sp>
        <p:nvSpPr>
          <p:cNvPr id="12" name="TextBox 11">
            <a:extLst>
              <a:ext uri="{FF2B5EF4-FFF2-40B4-BE49-F238E27FC236}">
                <a16:creationId xmlns:a16="http://schemas.microsoft.com/office/drawing/2014/main" id="{197C03CD-F8CD-C4D0-7E41-74CF61679D8D}"/>
              </a:ext>
            </a:extLst>
          </p:cNvPr>
          <p:cNvSpPr txBox="1"/>
          <p:nvPr/>
        </p:nvSpPr>
        <p:spPr>
          <a:xfrm>
            <a:off x="7837955" y="6609402"/>
            <a:ext cx="1420345" cy="215444"/>
          </a:xfrm>
          <a:prstGeom prst="rect">
            <a:avLst/>
          </a:prstGeom>
          <a:noFill/>
        </p:spPr>
        <p:txBody>
          <a:bodyPr wrap="square">
            <a:spAutoFit/>
          </a:bodyPr>
          <a:lstStyle/>
          <a:p>
            <a:r>
              <a:rPr lang="en-US" sz="800" dirty="0"/>
              <a:t>Source: </a:t>
            </a:r>
            <a:r>
              <a:rPr lang="en-US" sz="800" dirty="0" err="1"/>
              <a:t>rs</a:t>
            </a:r>
            <a:r>
              <a:rPr lang="en-US" sz="800" dirty="0"/>
              <a:t> scan</a:t>
            </a:r>
          </a:p>
        </p:txBody>
      </p:sp>
    </p:spTree>
    <p:extLst>
      <p:ext uri="{BB962C8B-B14F-4D97-AF65-F5344CB8AC3E}">
        <p14:creationId xmlns:p14="http://schemas.microsoft.com/office/powerpoint/2010/main" val="333465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theme/theme1.xml><?xml version="1.0" encoding="utf-8"?>
<a:theme xmlns:a="http://schemas.openxmlformats.org/drawingml/2006/main" name="Light with pattern">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76813C-2232-4903-81D6-6333B17585BA}" vid="{BD29AF67-25FF-4C84-8E00-E8340315E585}"/>
    </a:ext>
  </a:extLst>
</a:theme>
</file>

<file path=ppt/theme/theme2.xml><?xml version="1.0" encoding="utf-8"?>
<a:theme xmlns:a="http://schemas.openxmlformats.org/drawingml/2006/main" name="Light without pattern">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76813C-2232-4903-81D6-6333B17585BA}" vid="{54B5237B-68B7-4078-988E-6958ACB1CA7C}"/>
    </a:ext>
  </a:extLst>
</a:theme>
</file>

<file path=ppt/theme/theme3.xml><?xml version="1.0" encoding="utf-8"?>
<a:theme xmlns:a="http://schemas.openxmlformats.org/drawingml/2006/main" name="Dark with pattern">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76813C-2232-4903-81D6-6333B17585BA}" vid="{43056ABE-377B-4831-BFD1-B7FD42981EE3}"/>
    </a:ext>
  </a:extLst>
</a:theme>
</file>

<file path=ppt/theme/theme4.xml><?xml version="1.0" encoding="utf-8"?>
<a:theme xmlns:a="http://schemas.openxmlformats.org/drawingml/2006/main" name="Dark without pattern">
  <a:themeElements>
    <a:clrScheme name="UiT Norges arktiske universitet">
      <a:dk1>
        <a:sysClr val="windowText" lastClr="000000"/>
      </a:dk1>
      <a:lt1>
        <a:sysClr val="window" lastClr="FFFFFF"/>
      </a:lt1>
      <a:dk2>
        <a:srgbClr val="00617F"/>
      </a:dk2>
      <a:lt2>
        <a:srgbClr val="A6BBC8"/>
      </a:lt2>
      <a:accent1>
        <a:srgbClr val="007396"/>
      </a:accent1>
      <a:accent2>
        <a:srgbClr val="CB333B"/>
      </a:accent2>
      <a:accent3>
        <a:srgbClr val="F2A900"/>
      </a:accent3>
      <a:accent4>
        <a:srgbClr val="009CB6"/>
      </a:accent4>
      <a:accent5>
        <a:srgbClr val="DE7C00"/>
      </a:accent5>
      <a:accent6>
        <a:srgbClr val="59BE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76813C-2232-4903-81D6-6333B17585BA}" vid="{87622ECD-DBFC-497A-9283-3D2FD7BBEC7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UiT_PowerPoint_engelsk</Template>
  <TotalTime>1010</TotalTime>
  <Words>1295</Words>
  <Application>Microsoft Office PowerPoint</Application>
  <PresentationFormat>Widescreen</PresentationFormat>
  <Paragraphs>125</Paragraphs>
  <Slides>16</Slides>
  <Notes>14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16</vt:i4>
      </vt:variant>
    </vt:vector>
  </HeadingPairs>
  <TitlesOfParts>
    <vt:vector size="27" baseType="lpstr">
      <vt:lpstr>Arial</vt:lpstr>
      <vt:lpstr>Calibri</vt:lpstr>
      <vt:lpstr>Calibri Light</vt:lpstr>
      <vt:lpstr>Lato</vt:lpstr>
      <vt:lpstr>Open Sans</vt:lpstr>
      <vt:lpstr>Verdana</vt:lpstr>
      <vt:lpstr>Wingdings</vt:lpstr>
      <vt:lpstr>Light with pattern</vt:lpstr>
      <vt:lpstr>Light without pattern</vt:lpstr>
      <vt:lpstr>Dark with pattern</vt:lpstr>
      <vt:lpstr>Dark without pattern</vt:lpstr>
      <vt:lpstr>PowerPoint Presentation</vt:lpstr>
      <vt:lpstr>PowerPoint Presentation</vt:lpstr>
      <vt:lpstr>PowerPoint Presentation</vt:lpstr>
      <vt:lpstr>PowerPoint Presentation</vt:lpstr>
      <vt:lpstr>Additive manufacturing</vt:lpstr>
      <vt:lpstr>PowerPoint Presentation</vt:lpstr>
      <vt:lpstr>How are AM transforming traditional supply chains?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 and benfits of SC transformation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PHD Project Course in Mechanical Engineering and Material Science  - OFF915 Mathias Sæterbø</dc:title>
  <dc:creator>Mathias Sæterbø</dc:creator>
  <cp:lastModifiedBy>Mathias Sæterbø</cp:lastModifiedBy>
  <cp:revision>13</cp:revision>
  <dcterms:created xsi:type="dcterms:W3CDTF">2022-11-22T09:31:16Z</dcterms:created>
  <dcterms:modified xsi:type="dcterms:W3CDTF">2022-12-12T07:47:16Z</dcterms:modified>
</cp:coreProperties>
</file>