
<file path=[Content_Types].xml><?xml version="1.0" encoding="utf-8"?>
<Types xmlns="http://schemas.openxmlformats.org/package/2006/content-types">
  <Default Extension="emf" ContentType="image/x-emf"/>
  <Default Extension="gif" ContentType="image/gif"/>
  <Default Extension="glb" ContentType="model/gltf.binary"/>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1"/>
  </p:sldMasterIdLst>
  <p:notesMasterIdLst>
    <p:notesMasterId r:id="rId32"/>
  </p:notesMasterIdLst>
  <p:sldIdLst>
    <p:sldId id="256" r:id="rId2"/>
    <p:sldId id="751" r:id="rId3"/>
    <p:sldId id="258" r:id="rId4"/>
    <p:sldId id="532" r:id="rId5"/>
    <p:sldId id="267" r:id="rId6"/>
    <p:sldId id="533" r:id="rId7"/>
    <p:sldId id="265" r:id="rId8"/>
    <p:sldId id="270" r:id="rId9"/>
    <p:sldId id="271" r:id="rId10"/>
    <p:sldId id="272" r:id="rId11"/>
    <p:sldId id="263" r:id="rId12"/>
    <p:sldId id="500" r:id="rId13"/>
    <p:sldId id="499" r:id="rId14"/>
    <p:sldId id="273" r:id="rId15"/>
    <p:sldId id="495" r:id="rId16"/>
    <p:sldId id="496" r:id="rId17"/>
    <p:sldId id="497" r:id="rId18"/>
    <p:sldId id="264" r:id="rId19"/>
    <p:sldId id="738" r:id="rId20"/>
    <p:sldId id="739" r:id="rId21"/>
    <p:sldId id="740" r:id="rId22"/>
    <p:sldId id="741" r:id="rId23"/>
    <p:sldId id="742" r:id="rId24"/>
    <p:sldId id="616" r:id="rId25"/>
    <p:sldId id="743" r:id="rId26"/>
    <p:sldId id="745" r:id="rId27"/>
    <p:sldId id="746" r:id="rId28"/>
    <p:sldId id="748" r:id="rId29"/>
    <p:sldId id="747" r:id="rId30"/>
    <p:sldId id="749"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6A6A6"/>
    <a:srgbClr val="153D8B"/>
    <a:srgbClr val="ED7009"/>
    <a:srgbClr val="7DB3E1"/>
    <a:srgbClr val="009C43"/>
    <a:srgbClr val="FFBC00"/>
    <a:srgbClr val="EE0082"/>
    <a:srgbClr val="FF6A14"/>
    <a:srgbClr val="002D72"/>
    <a:srgbClr val="A6192E"/>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440EAC-F2AE-497D-A45B-A44977F12540}" v="3" dt="2022-11-28T14:57:30.3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41" autoAdjust="0"/>
    <p:restoredTop sz="58131" autoAdjust="0"/>
  </p:normalViewPr>
  <p:slideViewPr>
    <p:cSldViewPr snapToGrid="0">
      <p:cViewPr varScale="1">
        <p:scale>
          <a:sx n="64" d="100"/>
          <a:sy n="64" d="100"/>
        </p:scale>
        <p:origin x="504" y="6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l.sajgalik@fstroj.uniza.sk" userId="0fcfbd99-3be0-472b-8a98-e25e1bcd8638" providerId="ADAL" clId="{6574F68E-DD0B-4867-A0A1-492D78786BD2}"/>
    <pc:docChg chg="undo custSel addSld delSld modSld sldOrd">
      <pc:chgData name="michal.sajgalik@fstroj.uniza.sk" userId="0fcfbd99-3be0-472b-8a98-e25e1bcd8638" providerId="ADAL" clId="{6574F68E-DD0B-4867-A0A1-492D78786BD2}" dt="2022-11-26T23:43:24.762" v="4109" actId="33524"/>
      <pc:docMkLst>
        <pc:docMk/>
      </pc:docMkLst>
      <pc:sldChg chg="addSp delSp modSp mod modNotesTx">
        <pc:chgData name="michal.sajgalik@fstroj.uniza.sk" userId="0fcfbd99-3be0-472b-8a98-e25e1bcd8638" providerId="ADAL" clId="{6574F68E-DD0B-4867-A0A1-492D78786BD2}" dt="2022-11-26T22:31:51.037" v="3307" actId="20577"/>
        <pc:sldMkLst>
          <pc:docMk/>
          <pc:sldMk cId="2920446316" sldId="256"/>
        </pc:sldMkLst>
        <pc:spChg chg="mod">
          <ac:chgData name="michal.sajgalik@fstroj.uniza.sk" userId="0fcfbd99-3be0-472b-8a98-e25e1bcd8638" providerId="ADAL" clId="{6574F68E-DD0B-4867-A0A1-492D78786BD2}" dt="2022-11-21T22:14:01.706" v="706" actId="20577"/>
          <ac:spMkLst>
            <pc:docMk/>
            <pc:sldMk cId="2920446316" sldId="256"/>
            <ac:spMk id="2" creationId="{00000000-0000-0000-0000-000000000000}"/>
          </ac:spMkLst>
        </pc:spChg>
        <pc:spChg chg="mod">
          <ac:chgData name="michal.sajgalik@fstroj.uniza.sk" userId="0fcfbd99-3be0-472b-8a98-e25e1bcd8638" providerId="ADAL" clId="{6574F68E-DD0B-4867-A0A1-492D78786BD2}" dt="2022-11-26T21:39:41.364" v="2192" actId="20577"/>
          <ac:spMkLst>
            <pc:docMk/>
            <pc:sldMk cId="2920446316" sldId="256"/>
            <ac:spMk id="7" creationId="{00000000-0000-0000-0000-000000000000}"/>
          </ac:spMkLst>
        </pc:spChg>
        <pc:spChg chg="add del">
          <ac:chgData name="michal.sajgalik@fstroj.uniza.sk" userId="0fcfbd99-3be0-472b-8a98-e25e1bcd8638" providerId="ADAL" clId="{6574F68E-DD0B-4867-A0A1-492D78786BD2}" dt="2022-11-22T07:43:19.790" v="1845" actId="478"/>
          <ac:spMkLst>
            <pc:docMk/>
            <pc:sldMk cId="2920446316" sldId="256"/>
            <ac:spMk id="11" creationId="{8F4628D1-E6DC-278B-0200-A09532143A97}"/>
          </ac:spMkLst>
        </pc:spChg>
        <pc:grpChg chg="add mod">
          <ac:chgData name="michal.sajgalik@fstroj.uniza.sk" userId="0fcfbd99-3be0-472b-8a98-e25e1bcd8638" providerId="ADAL" clId="{6574F68E-DD0B-4867-A0A1-492D78786BD2}" dt="2022-11-22T07:43:22.722" v="1849" actId="1035"/>
          <ac:grpSpMkLst>
            <pc:docMk/>
            <pc:sldMk cId="2920446316" sldId="256"/>
            <ac:grpSpMk id="10" creationId="{FD974A32-B2D6-9BD3-E38B-800639E7FD2A}"/>
          </ac:grpSpMkLst>
        </pc:grpChg>
        <pc:graphicFrameChg chg="add del mod">
          <ac:chgData name="michal.sajgalik@fstroj.uniza.sk" userId="0fcfbd99-3be0-472b-8a98-e25e1bcd8638" providerId="ADAL" clId="{6574F68E-DD0B-4867-A0A1-492D78786BD2}" dt="2022-11-22T07:39:39.398" v="1810"/>
          <ac:graphicFrameMkLst>
            <pc:docMk/>
            <pc:sldMk cId="2920446316" sldId="256"/>
            <ac:graphicFrameMk id="4" creationId="{C8934E45-FE1A-D1B4-D76E-454043FAD78E}"/>
          </ac:graphicFrameMkLst>
        </pc:graphicFrameChg>
        <pc:picChg chg="add del mod">
          <ac:chgData name="michal.sajgalik@fstroj.uniza.sk" userId="0fcfbd99-3be0-472b-8a98-e25e1bcd8638" providerId="ADAL" clId="{6574F68E-DD0B-4867-A0A1-492D78786BD2}" dt="2022-11-22T07:39:35.580" v="1808" actId="478"/>
          <ac:picMkLst>
            <pc:docMk/>
            <pc:sldMk cId="2920446316" sldId="256"/>
            <ac:picMk id="3" creationId="{C58CC02F-4E82-7100-1CD7-4D9CA669F025}"/>
          </ac:picMkLst>
        </pc:picChg>
        <pc:picChg chg="add mod">
          <ac:chgData name="michal.sajgalik@fstroj.uniza.sk" userId="0fcfbd99-3be0-472b-8a98-e25e1bcd8638" providerId="ADAL" clId="{6574F68E-DD0B-4867-A0A1-492D78786BD2}" dt="2022-11-22T07:42:29.624" v="1827" actId="1076"/>
          <ac:picMkLst>
            <pc:docMk/>
            <pc:sldMk cId="2920446316" sldId="256"/>
            <ac:picMk id="6" creationId="{6B1EE2E7-ED0D-6D27-FB33-4CC1A47A6B31}"/>
          </ac:picMkLst>
        </pc:picChg>
        <pc:picChg chg="add mod">
          <ac:chgData name="michal.sajgalik@fstroj.uniza.sk" userId="0fcfbd99-3be0-472b-8a98-e25e1bcd8638" providerId="ADAL" clId="{6574F68E-DD0B-4867-A0A1-492D78786BD2}" dt="2022-11-22T07:43:22.722" v="1849" actId="1035"/>
          <ac:picMkLst>
            <pc:docMk/>
            <pc:sldMk cId="2920446316" sldId="256"/>
            <ac:picMk id="9" creationId="{9D11D34F-E8B2-B35A-29A6-4D80BDA3A053}"/>
          </ac:picMkLst>
        </pc:picChg>
        <pc:picChg chg="add del mod">
          <ac:chgData name="michal.sajgalik@fstroj.uniza.sk" userId="0fcfbd99-3be0-472b-8a98-e25e1bcd8638" providerId="ADAL" clId="{6574F68E-DD0B-4867-A0A1-492D78786BD2}" dt="2022-11-22T07:35:21.368" v="1794" actId="478"/>
          <ac:picMkLst>
            <pc:docMk/>
            <pc:sldMk cId="2920446316" sldId="256"/>
            <ac:picMk id="1026" creationId="{D255ECC2-4DE1-DFA7-388C-A6090C02EFE2}"/>
          </ac:picMkLst>
        </pc:picChg>
        <pc:picChg chg="add mod">
          <ac:chgData name="michal.sajgalik@fstroj.uniza.sk" userId="0fcfbd99-3be0-472b-8a98-e25e1bcd8638" providerId="ADAL" clId="{6574F68E-DD0B-4867-A0A1-492D78786BD2}" dt="2022-11-22T07:43:22.722" v="1849" actId="1035"/>
          <ac:picMkLst>
            <pc:docMk/>
            <pc:sldMk cId="2920446316" sldId="256"/>
            <ac:picMk id="1028" creationId="{E200B89C-209A-1340-2285-55A9C6741077}"/>
          </ac:picMkLst>
        </pc:picChg>
        <pc:picChg chg="add del mod">
          <ac:chgData name="michal.sajgalik@fstroj.uniza.sk" userId="0fcfbd99-3be0-472b-8a98-e25e1bcd8638" providerId="ADAL" clId="{6574F68E-DD0B-4867-A0A1-492D78786BD2}" dt="2022-11-22T07:36:28.949" v="1802"/>
          <ac:picMkLst>
            <pc:docMk/>
            <pc:sldMk cId="2920446316" sldId="256"/>
            <ac:picMk id="1030" creationId="{1132713B-4C78-69A5-3890-3420FB633D6C}"/>
          </ac:picMkLst>
        </pc:picChg>
      </pc:sldChg>
      <pc:sldChg chg="addSp modSp">
        <pc:chgData name="michal.sajgalik@fstroj.uniza.sk" userId="0fcfbd99-3be0-472b-8a98-e25e1bcd8638" providerId="ADAL" clId="{6574F68E-DD0B-4867-A0A1-492D78786BD2}" dt="2022-11-22T07:48:38.403" v="1920" actId="1035"/>
        <pc:sldMkLst>
          <pc:docMk/>
          <pc:sldMk cId="2430689425" sldId="258"/>
        </pc:sldMkLst>
        <pc:grpChg chg="add mod">
          <ac:chgData name="michal.sajgalik@fstroj.uniza.sk" userId="0fcfbd99-3be0-472b-8a98-e25e1bcd8638" providerId="ADAL" clId="{6574F68E-DD0B-4867-A0A1-492D78786BD2}" dt="2022-11-22T07:48:38.403" v="1920" actId="1035"/>
          <ac:grpSpMkLst>
            <pc:docMk/>
            <pc:sldMk cId="2430689425" sldId="258"/>
            <ac:grpSpMk id="4" creationId="{BC4F07CA-53BF-2071-BC2D-0387FDF14940}"/>
          </ac:grpSpMkLst>
        </pc:grpChg>
        <pc:picChg chg="mod">
          <ac:chgData name="michal.sajgalik@fstroj.uniza.sk" userId="0fcfbd99-3be0-472b-8a98-e25e1bcd8638" providerId="ADAL" clId="{6574F68E-DD0B-4867-A0A1-492D78786BD2}" dt="2022-11-22T07:48:38.403" v="1920" actId="1035"/>
          <ac:picMkLst>
            <pc:docMk/>
            <pc:sldMk cId="2430689425" sldId="258"/>
            <ac:picMk id="5" creationId="{8E7EE22D-7BEA-EFD6-A375-3F5ABBFFA340}"/>
          </ac:picMkLst>
        </pc:picChg>
        <pc:picChg chg="mod">
          <ac:chgData name="michal.sajgalik@fstroj.uniza.sk" userId="0fcfbd99-3be0-472b-8a98-e25e1bcd8638" providerId="ADAL" clId="{6574F68E-DD0B-4867-A0A1-492D78786BD2}" dt="2022-11-22T07:48:38.403" v="1920" actId="1035"/>
          <ac:picMkLst>
            <pc:docMk/>
            <pc:sldMk cId="2430689425" sldId="258"/>
            <ac:picMk id="7" creationId="{E4799571-8E45-DF34-3C8E-A6468C9A05D5}"/>
          </ac:picMkLst>
        </pc:picChg>
      </pc:sldChg>
      <pc:sldChg chg="del">
        <pc:chgData name="michal.sajgalik@fstroj.uniza.sk" userId="0fcfbd99-3be0-472b-8a98-e25e1bcd8638" providerId="ADAL" clId="{6574F68E-DD0B-4867-A0A1-492D78786BD2}" dt="2022-11-21T22:16:45.979" v="785" actId="47"/>
        <pc:sldMkLst>
          <pc:docMk/>
          <pc:sldMk cId="106077782" sldId="262"/>
        </pc:sldMkLst>
      </pc:sldChg>
      <pc:sldChg chg="addSp delSp modSp ord modNotesTx">
        <pc:chgData name="michal.sajgalik@fstroj.uniza.sk" userId="0fcfbd99-3be0-472b-8a98-e25e1bcd8638" providerId="ADAL" clId="{6574F68E-DD0B-4867-A0A1-492D78786BD2}" dt="2022-11-26T22:53:35.311" v="3432" actId="790"/>
        <pc:sldMkLst>
          <pc:docMk/>
          <pc:sldMk cId="644633721" sldId="263"/>
        </pc:sldMkLst>
        <pc:grpChg chg="add del mod">
          <ac:chgData name="michal.sajgalik@fstroj.uniza.sk" userId="0fcfbd99-3be0-472b-8a98-e25e1bcd8638" providerId="ADAL" clId="{6574F68E-DD0B-4867-A0A1-492D78786BD2}" dt="2022-11-22T07:49:04.755" v="1927" actId="478"/>
          <ac:grpSpMkLst>
            <pc:docMk/>
            <pc:sldMk cId="644633721" sldId="263"/>
            <ac:grpSpMk id="5" creationId="{960DE64C-813F-1474-6BC5-CB95780341A3}"/>
          </ac:grpSpMkLst>
        </pc:grpChg>
        <pc:grpChg chg="add mod">
          <ac:chgData name="michal.sajgalik@fstroj.uniza.sk" userId="0fcfbd99-3be0-472b-8a98-e25e1bcd8638" providerId="ADAL" clId="{6574F68E-DD0B-4867-A0A1-492D78786BD2}" dt="2022-11-22T07:49:05.847" v="1928"/>
          <ac:grpSpMkLst>
            <pc:docMk/>
            <pc:sldMk cId="644633721" sldId="263"/>
            <ac:grpSpMk id="9" creationId="{14461BBD-19B8-3632-26FA-4949C0E8BC49}"/>
          </ac:grpSpMkLst>
        </pc:grpChg>
        <pc:picChg chg="mod">
          <ac:chgData name="michal.sajgalik@fstroj.uniza.sk" userId="0fcfbd99-3be0-472b-8a98-e25e1bcd8638" providerId="ADAL" clId="{6574F68E-DD0B-4867-A0A1-492D78786BD2}" dt="2022-11-22T07:44:21.317" v="1858"/>
          <ac:picMkLst>
            <pc:docMk/>
            <pc:sldMk cId="644633721" sldId="263"/>
            <ac:picMk id="7" creationId="{3F31BFD3-9B74-6178-2574-7FAE378958B1}"/>
          </ac:picMkLst>
        </pc:picChg>
        <pc:picChg chg="mod">
          <ac:chgData name="michal.sajgalik@fstroj.uniza.sk" userId="0fcfbd99-3be0-472b-8a98-e25e1bcd8638" providerId="ADAL" clId="{6574F68E-DD0B-4867-A0A1-492D78786BD2}" dt="2022-11-22T07:44:21.317" v="1858"/>
          <ac:picMkLst>
            <pc:docMk/>
            <pc:sldMk cId="644633721" sldId="263"/>
            <ac:picMk id="8" creationId="{97417157-3F5D-23BF-D753-8202D8D9DC85}"/>
          </ac:picMkLst>
        </pc:picChg>
        <pc:picChg chg="mod">
          <ac:chgData name="michal.sajgalik@fstroj.uniza.sk" userId="0fcfbd99-3be0-472b-8a98-e25e1bcd8638" providerId="ADAL" clId="{6574F68E-DD0B-4867-A0A1-492D78786BD2}" dt="2022-11-22T07:49:05.847" v="1928"/>
          <ac:picMkLst>
            <pc:docMk/>
            <pc:sldMk cId="644633721" sldId="263"/>
            <ac:picMk id="10" creationId="{488155AD-E8FA-5F8F-8E98-EBA04CEF17A4}"/>
          </ac:picMkLst>
        </pc:picChg>
        <pc:picChg chg="mod">
          <ac:chgData name="michal.sajgalik@fstroj.uniza.sk" userId="0fcfbd99-3be0-472b-8a98-e25e1bcd8638" providerId="ADAL" clId="{6574F68E-DD0B-4867-A0A1-492D78786BD2}" dt="2022-11-22T07:49:05.847" v="1928"/>
          <ac:picMkLst>
            <pc:docMk/>
            <pc:sldMk cId="644633721" sldId="263"/>
            <ac:picMk id="11" creationId="{69D5290C-3690-5F67-00FE-3C5348362B13}"/>
          </ac:picMkLst>
        </pc:picChg>
      </pc:sldChg>
      <pc:sldChg chg="addSp delSp modSp add mod chgLayout modNotesTx">
        <pc:chgData name="michal.sajgalik@fstroj.uniza.sk" userId="0fcfbd99-3be0-472b-8a98-e25e1bcd8638" providerId="ADAL" clId="{6574F68E-DD0B-4867-A0A1-492D78786BD2}" dt="2022-11-26T23:13:15.926" v="3455"/>
        <pc:sldMkLst>
          <pc:docMk/>
          <pc:sldMk cId="2787955509" sldId="264"/>
        </pc:sldMkLst>
        <pc:spChg chg="mod ord">
          <ac:chgData name="michal.sajgalik@fstroj.uniza.sk" userId="0fcfbd99-3be0-472b-8a98-e25e1bcd8638" providerId="ADAL" clId="{6574F68E-DD0B-4867-A0A1-492D78786BD2}" dt="2022-11-26T23:01:18.938" v="3436" actId="20577"/>
          <ac:spMkLst>
            <pc:docMk/>
            <pc:sldMk cId="2787955509" sldId="264"/>
            <ac:spMk id="2" creationId="{F12C995D-B4D6-FBF1-5C1A-2B75462810D9}"/>
          </ac:spMkLst>
        </pc:spChg>
        <pc:spChg chg="mod ord">
          <ac:chgData name="michal.sajgalik@fstroj.uniza.sk" userId="0fcfbd99-3be0-472b-8a98-e25e1bcd8638" providerId="ADAL" clId="{6574F68E-DD0B-4867-A0A1-492D78786BD2}" dt="2022-11-22T07:47:18.500" v="1891" actId="700"/>
          <ac:spMkLst>
            <pc:docMk/>
            <pc:sldMk cId="2787955509" sldId="264"/>
            <ac:spMk id="3" creationId="{A7DFDEA7-92C3-4625-B283-5F533BE2F88F}"/>
          </ac:spMkLst>
        </pc:spChg>
        <pc:spChg chg="mod ord">
          <ac:chgData name="michal.sajgalik@fstroj.uniza.sk" userId="0fcfbd99-3be0-472b-8a98-e25e1bcd8638" providerId="ADAL" clId="{6574F68E-DD0B-4867-A0A1-492D78786BD2}" dt="2022-11-22T07:47:18.500" v="1891" actId="700"/>
          <ac:spMkLst>
            <pc:docMk/>
            <pc:sldMk cId="2787955509" sldId="264"/>
            <ac:spMk id="6" creationId="{00000000-0000-0000-0000-000000000000}"/>
          </ac:spMkLst>
        </pc:spChg>
        <pc:grpChg chg="add del mod">
          <ac:chgData name="michal.sajgalik@fstroj.uniza.sk" userId="0fcfbd99-3be0-472b-8a98-e25e1bcd8638" providerId="ADAL" clId="{6574F68E-DD0B-4867-A0A1-492D78786BD2}" dt="2022-11-22T07:50:02.653" v="1949" actId="478"/>
          <ac:grpSpMkLst>
            <pc:docMk/>
            <pc:sldMk cId="2787955509" sldId="264"/>
            <ac:grpSpMk id="4" creationId="{55EBB9CB-435E-AE2E-71BB-5CAD6EA3BAC2}"/>
          </ac:grpSpMkLst>
        </pc:grpChg>
        <pc:grpChg chg="add mod">
          <ac:chgData name="michal.sajgalik@fstroj.uniza.sk" userId="0fcfbd99-3be0-472b-8a98-e25e1bcd8638" providerId="ADAL" clId="{6574F68E-DD0B-4867-A0A1-492D78786BD2}" dt="2022-11-22T07:50:03.594" v="1950"/>
          <ac:grpSpMkLst>
            <pc:docMk/>
            <pc:sldMk cId="2787955509" sldId="264"/>
            <ac:grpSpMk id="8" creationId="{B16AFB81-C914-B0C8-79A1-3B7FAF173881}"/>
          </ac:grpSpMkLst>
        </pc:grpChg>
        <pc:picChg chg="mod">
          <ac:chgData name="michal.sajgalik@fstroj.uniza.sk" userId="0fcfbd99-3be0-472b-8a98-e25e1bcd8638" providerId="ADAL" clId="{6574F68E-DD0B-4867-A0A1-492D78786BD2}" dt="2022-11-22T07:44:42.436" v="1869"/>
          <ac:picMkLst>
            <pc:docMk/>
            <pc:sldMk cId="2787955509" sldId="264"/>
            <ac:picMk id="5" creationId="{ACCACD2B-5FED-3DC1-5DDE-CDA21F7A08CA}"/>
          </ac:picMkLst>
        </pc:picChg>
        <pc:picChg chg="mod">
          <ac:chgData name="michal.sajgalik@fstroj.uniza.sk" userId="0fcfbd99-3be0-472b-8a98-e25e1bcd8638" providerId="ADAL" clId="{6574F68E-DD0B-4867-A0A1-492D78786BD2}" dt="2022-11-22T07:44:42.436" v="1869"/>
          <ac:picMkLst>
            <pc:docMk/>
            <pc:sldMk cId="2787955509" sldId="264"/>
            <ac:picMk id="7" creationId="{2D8A1323-A9BF-74C8-5B84-6D4DD7769514}"/>
          </ac:picMkLst>
        </pc:picChg>
        <pc:picChg chg="mod">
          <ac:chgData name="michal.sajgalik@fstroj.uniza.sk" userId="0fcfbd99-3be0-472b-8a98-e25e1bcd8638" providerId="ADAL" clId="{6574F68E-DD0B-4867-A0A1-492D78786BD2}" dt="2022-11-22T07:50:03.594" v="1950"/>
          <ac:picMkLst>
            <pc:docMk/>
            <pc:sldMk cId="2787955509" sldId="264"/>
            <ac:picMk id="9" creationId="{838D5BAB-3B48-C0AF-EEC4-959E4EFA159C}"/>
          </ac:picMkLst>
        </pc:picChg>
        <pc:picChg chg="mod">
          <ac:chgData name="michal.sajgalik@fstroj.uniza.sk" userId="0fcfbd99-3be0-472b-8a98-e25e1bcd8638" providerId="ADAL" clId="{6574F68E-DD0B-4867-A0A1-492D78786BD2}" dt="2022-11-22T07:50:03.594" v="1950"/>
          <ac:picMkLst>
            <pc:docMk/>
            <pc:sldMk cId="2787955509" sldId="264"/>
            <ac:picMk id="10" creationId="{8FA78962-789B-29B2-37B6-B8AE435F448F}"/>
          </ac:picMkLst>
        </pc:picChg>
      </pc:sldChg>
      <pc:sldChg chg="addSp delSp modSp mod ord modShow">
        <pc:chgData name="michal.sajgalik@fstroj.uniza.sk" userId="0fcfbd99-3be0-472b-8a98-e25e1bcd8638" providerId="ADAL" clId="{6574F68E-DD0B-4867-A0A1-492D78786BD2}" dt="2022-11-26T22:49:34.311" v="3385" actId="729"/>
        <pc:sldMkLst>
          <pc:docMk/>
          <pc:sldMk cId="1182360325" sldId="265"/>
        </pc:sldMkLst>
        <pc:grpChg chg="add del mod">
          <ac:chgData name="michal.sajgalik@fstroj.uniza.sk" userId="0fcfbd99-3be0-472b-8a98-e25e1bcd8638" providerId="ADAL" clId="{6574F68E-DD0B-4867-A0A1-492D78786BD2}" dt="2022-11-22T07:49:09.420" v="1929" actId="478"/>
          <ac:grpSpMkLst>
            <pc:docMk/>
            <pc:sldMk cId="1182360325" sldId="265"/>
            <ac:grpSpMk id="3" creationId="{3DD7AF33-8373-287A-818B-9F1EBBDF3855}"/>
          </ac:grpSpMkLst>
        </pc:grpChg>
        <pc:grpChg chg="add mod">
          <ac:chgData name="michal.sajgalik@fstroj.uniza.sk" userId="0fcfbd99-3be0-472b-8a98-e25e1bcd8638" providerId="ADAL" clId="{6574F68E-DD0B-4867-A0A1-492D78786BD2}" dt="2022-11-22T07:49:10.479" v="1930"/>
          <ac:grpSpMkLst>
            <pc:docMk/>
            <pc:sldMk cId="1182360325" sldId="265"/>
            <ac:grpSpMk id="8" creationId="{05E650FE-B475-4740-6B50-7872CF9FFBE8}"/>
          </ac:grpSpMkLst>
        </pc:grpChg>
        <pc:graphicFrameChg chg="mod modGraphic">
          <ac:chgData name="michal.sajgalik@fstroj.uniza.sk" userId="0fcfbd99-3be0-472b-8a98-e25e1bcd8638" providerId="ADAL" clId="{6574F68E-DD0B-4867-A0A1-492D78786BD2}" dt="2022-11-26T22:43:31.846" v="3349" actId="2711"/>
          <ac:graphicFrameMkLst>
            <pc:docMk/>
            <pc:sldMk cId="1182360325" sldId="265"/>
            <ac:graphicFrameMk id="4" creationId="{A85AB88E-3540-7197-7AD4-832E780A689E}"/>
          </ac:graphicFrameMkLst>
        </pc:graphicFrameChg>
        <pc:picChg chg="mod">
          <ac:chgData name="michal.sajgalik@fstroj.uniza.sk" userId="0fcfbd99-3be0-472b-8a98-e25e1bcd8638" providerId="ADAL" clId="{6574F68E-DD0B-4867-A0A1-492D78786BD2}" dt="2022-11-22T07:44:22.677" v="1859"/>
          <ac:picMkLst>
            <pc:docMk/>
            <pc:sldMk cId="1182360325" sldId="265"/>
            <ac:picMk id="5" creationId="{0443C709-FD33-8DFD-B9D1-BE696BB52CFD}"/>
          </ac:picMkLst>
        </pc:picChg>
        <pc:picChg chg="mod">
          <ac:chgData name="michal.sajgalik@fstroj.uniza.sk" userId="0fcfbd99-3be0-472b-8a98-e25e1bcd8638" providerId="ADAL" clId="{6574F68E-DD0B-4867-A0A1-492D78786BD2}" dt="2022-11-22T07:44:22.677" v="1859"/>
          <ac:picMkLst>
            <pc:docMk/>
            <pc:sldMk cId="1182360325" sldId="265"/>
            <ac:picMk id="7" creationId="{90D04A74-0738-0457-326E-54F6EDA36A51}"/>
          </ac:picMkLst>
        </pc:picChg>
        <pc:picChg chg="mod">
          <ac:chgData name="michal.sajgalik@fstroj.uniza.sk" userId="0fcfbd99-3be0-472b-8a98-e25e1bcd8638" providerId="ADAL" clId="{6574F68E-DD0B-4867-A0A1-492D78786BD2}" dt="2022-11-22T07:49:10.479" v="1930"/>
          <ac:picMkLst>
            <pc:docMk/>
            <pc:sldMk cId="1182360325" sldId="265"/>
            <ac:picMk id="9" creationId="{367713B9-BCFE-3BC0-8328-49EC302C8E53}"/>
          </ac:picMkLst>
        </pc:picChg>
        <pc:picChg chg="mod">
          <ac:chgData name="michal.sajgalik@fstroj.uniza.sk" userId="0fcfbd99-3be0-472b-8a98-e25e1bcd8638" providerId="ADAL" clId="{6574F68E-DD0B-4867-A0A1-492D78786BD2}" dt="2022-11-22T07:49:10.479" v="1930"/>
          <ac:picMkLst>
            <pc:docMk/>
            <pc:sldMk cId="1182360325" sldId="265"/>
            <ac:picMk id="10" creationId="{0AC35723-5610-CE8B-329E-7B792B2CAE54}"/>
          </ac:picMkLst>
        </pc:picChg>
      </pc:sldChg>
      <pc:sldChg chg="addSp delSp modSp add del mod modClrScheme chgLayout">
        <pc:chgData name="michal.sajgalik@fstroj.uniza.sk" userId="0fcfbd99-3be0-472b-8a98-e25e1bcd8638" providerId="ADAL" clId="{6574F68E-DD0B-4867-A0A1-492D78786BD2}" dt="2022-11-26T22:22:24.977" v="3087" actId="47"/>
        <pc:sldMkLst>
          <pc:docMk/>
          <pc:sldMk cId="2951605591" sldId="266"/>
        </pc:sldMkLst>
        <pc:spChg chg="add mod ord">
          <ac:chgData name="michal.sajgalik@fstroj.uniza.sk" userId="0fcfbd99-3be0-472b-8a98-e25e1bcd8638" providerId="ADAL" clId="{6574F68E-DD0B-4867-A0A1-492D78786BD2}" dt="2022-11-26T21:30:46.945" v="1986" actId="700"/>
          <ac:spMkLst>
            <pc:docMk/>
            <pc:sldMk cId="2951605591" sldId="266"/>
            <ac:spMk id="2" creationId="{7FEFA9DA-2E1D-1EC7-2524-10EC5551D303}"/>
          </ac:spMkLst>
        </pc:spChg>
        <pc:spChg chg="add del mod ord">
          <ac:chgData name="michal.sajgalik@fstroj.uniza.sk" userId="0fcfbd99-3be0-472b-8a98-e25e1bcd8638" providerId="ADAL" clId="{6574F68E-DD0B-4867-A0A1-492D78786BD2}" dt="2022-11-26T21:34:45.658" v="2073" actId="478"/>
          <ac:spMkLst>
            <pc:docMk/>
            <pc:sldMk cId="2951605591" sldId="266"/>
            <ac:spMk id="3" creationId="{9699B6F9-4D08-0C09-08B3-B9A1845DED02}"/>
          </ac:spMkLst>
        </pc:spChg>
        <pc:picChg chg="mod modCrop">
          <ac:chgData name="michal.sajgalik@fstroj.uniza.sk" userId="0fcfbd99-3be0-472b-8a98-e25e1bcd8638" providerId="ADAL" clId="{6574F68E-DD0B-4867-A0A1-492D78786BD2}" dt="2022-11-26T22:19:05.543" v="2918" actId="1076"/>
          <ac:picMkLst>
            <pc:docMk/>
            <pc:sldMk cId="2951605591" sldId="266"/>
            <ac:picMk id="7" creationId="{0BD47BE1-4755-0201-4803-AABB752E96BA}"/>
          </ac:picMkLst>
        </pc:picChg>
        <pc:picChg chg="mod">
          <ac:chgData name="michal.sajgalik@fstroj.uniza.sk" userId="0fcfbd99-3be0-472b-8a98-e25e1bcd8638" providerId="ADAL" clId="{6574F68E-DD0B-4867-A0A1-492D78786BD2}" dt="2022-11-26T22:18:30.840" v="2912" actId="18613"/>
          <ac:picMkLst>
            <pc:docMk/>
            <pc:sldMk cId="2951605591" sldId="266"/>
            <ac:picMk id="9" creationId="{44B6646B-5D48-6417-2F11-1A23E7960EAE}"/>
          </ac:picMkLst>
        </pc:picChg>
        <pc:picChg chg="mod">
          <ac:chgData name="michal.sajgalik@fstroj.uniza.sk" userId="0fcfbd99-3be0-472b-8a98-e25e1bcd8638" providerId="ADAL" clId="{6574F68E-DD0B-4867-A0A1-492D78786BD2}" dt="2022-11-26T21:34:57.844" v="2077" actId="1076"/>
          <ac:picMkLst>
            <pc:docMk/>
            <pc:sldMk cId="2951605591" sldId="266"/>
            <ac:picMk id="22" creationId="{CCAEBD6C-815C-1DE0-1335-8FC25FCE2813}"/>
          </ac:picMkLst>
        </pc:picChg>
        <pc:picChg chg="mod">
          <ac:chgData name="michal.sajgalik@fstroj.uniza.sk" userId="0fcfbd99-3be0-472b-8a98-e25e1bcd8638" providerId="ADAL" clId="{6574F68E-DD0B-4867-A0A1-492D78786BD2}" dt="2022-11-26T22:18:34.778" v="2913" actId="18613"/>
          <ac:picMkLst>
            <pc:docMk/>
            <pc:sldMk cId="2951605591" sldId="266"/>
            <ac:picMk id="24" creationId="{4D3BA48B-692A-4046-E4D2-1CDA298183B1}"/>
          </ac:picMkLst>
        </pc:picChg>
      </pc:sldChg>
      <pc:sldChg chg="del">
        <pc:chgData name="michal.sajgalik@fstroj.uniza.sk" userId="0fcfbd99-3be0-472b-8a98-e25e1bcd8638" providerId="ADAL" clId="{6574F68E-DD0B-4867-A0A1-492D78786BD2}" dt="2022-11-19T23:42:50.557" v="610" actId="47"/>
        <pc:sldMkLst>
          <pc:docMk/>
          <pc:sldMk cId="3273016506" sldId="266"/>
        </pc:sldMkLst>
      </pc:sldChg>
      <pc:sldChg chg="addSp delSp modSp ord modNotesTx">
        <pc:chgData name="michal.sajgalik@fstroj.uniza.sk" userId="0fcfbd99-3be0-472b-8a98-e25e1bcd8638" providerId="ADAL" clId="{6574F68E-DD0B-4867-A0A1-492D78786BD2}" dt="2022-11-26T22:37:28.692" v="3334" actId="20577"/>
        <pc:sldMkLst>
          <pc:docMk/>
          <pc:sldMk cId="667357503" sldId="267"/>
        </pc:sldMkLst>
        <pc:grpChg chg="add del mod">
          <ac:chgData name="michal.sajgalik@fstroj.uniza.sk" userId="0fcfbd99-3be0-472b-8a98-e25e1bcd8638" providerId="ADAL" clId="{6574F68E-DD0B-4867-A0A1-492D78786BD2}" dt="2022-11-22T07:48:58.901" v="1925" actId="478"/>
          <ac:grpSpMkLst>
            <pc:docMk/>
            <pc:sldMk cId="667357503" sldId="267"/>
            <ac:grpSpMk id="4" creationId="{55608A4B-2647-3C59-B75B-2FE413361427}"/>
          </ac:grpSpMkLst>
        </pc:grpChg>
        <pc:grpChg chg="add mod">
          <ac:chgData name="michal.sajgalik@fstroj.uniza.sk" userId="0fcfbd99-3be0-472b-8a98-e25e1bcd8638" providerId="ADAL" clId="{6574F68E-DD0B-4867-A0A1-492D78786BD2}" dt="2022-11-22T07:49:00.196" v="1926"/>
          <ac:grpSpMkLst>
            <pc:docMk/>
            <pc:sldMk cId="667357503" sldId="267"/>
            <ac:grpSpMk id="8" creationId="{11E21E77-8B51-88CD-0F4E-5CD477B9970F}"/>
          </ac:grpSpMkLst>
        </pc:grpChg>
        <pc:picChg chg="mod">
          <ac:chgData name="michal.sajgalik@fstroj.uniza.sk" userId="0fcfbd99-3be0-472b-8a98-e25e1bcd8638" providerId="ADAL" clId="{6574F68E-DD0B-4867-A0A1-492D78786BD2}" dt="2022-11-22T07:44:18.733" v="1857"/>
          <ac:picMkLst>
            <pc:docMk/>
            <pc:sldMk cId="667357503" sldId="267"/>
            <ac:picMk id="5" creationId="{72B0FB69-69D3-D55C-37EF-258DDC93ADFE}"/>
          </ac:picMkLst>
        </pc:picChg>
        <pc:picChg chg="mod">
          <ac:chgData name="michal.sajgalik@fstroj.uniza.sk" userId="0fcfbd99-3be0-472b-8a98-e25e1bcd8638" providerId="ADAL" clId="{6574F68E-DD0B-4867-A0A1-492D78786BD2}" dt="2022-11-22T07:44:18.733" v="1857"/>
          <ac:picMkLst>
            <pc:docMk/>
            <pc:sldMk cId="667357503" sldId="267"/>
            <ac:picMk id="7" creationId="{D0BFBCC6-BB3F-97D1-9CE8-CE5EDD697B21}"/>
          </ac:picMkLst>
        </pc:picChg>
        <pc:picChg chg="mod">
          <ac:chgData name="michal.sajgalik@fstroj.uniza.sk" userId="0fcfbd99-3be0-472b-8a98-e25e1bcd8638" providerId="ADAL" clId="{6574F68E-DD0B-4867-A0A1-492D78786BD2}" dt="2022-11-22T07:49:00.196" v="1926"/>
          <ac:picMkLst>
            <pc:docMk/>
            <pc:sldMk cId="667357503" sldId="267"/>
            <ac:picMk id="9" creationId="{EBEFAABC-75F5-3E30-28CD-1E9B946D9727}"/>
          </ac:picMkLst>
        </pc:picChg>
        <pc:picChg chg="mod">
          <ac:chgData name="michal.sajgalik@fstroj.uniza.sk" userId="0fcfbd99-3be0-472b-8a98-e25e1bcd8638" providerId="ADAL" clId="{6574F68E-DD0B-4867-A0A1-492D78786BD2}" dt="2022-11-22T07:49:00.196" v="1926"/>
          <ac:picMkLst>
            <pc:docMk/>
            <pc:sldMk cId="667357503" sldId="267"/>
            <ac:picMk id="10" creationId="{DDC9B215-0B85-1133-75DF-2E379BBF1544}"/>
          </ac:picMkLst>
        </pc:picChg>
      </pc:sldChg>
      <pc:sldChg chg="del">
        <pc:chgData name="michal.sajgalik@fstroj.uniza.sk" userId="0fcfbd99-3be0-472b-8a98-e25e1bcd8638" providerId="ADAL" clId="{6574F68E-DD0B-4867-A0A1-492D78786BD2}" dt="2022-11-21T22:14:31.954" v="707" actId="47"/>
        <pc:sldMkLst>
          <pc:docMk/>
          <pc:sldMk cId="4194887909" sldId="268"/>
        </pc:sldMkLst>
      </pc:sldChg>
      <pc:sldChg chg="del">
        <pc:chgData name="michal.sajgalik@fstroj.uniza.sk" userId="0fcfbd99-3be0-472b-8a98-e25e1bcd8638" providerId="ADAL" clId="{6574F68E-DD0B-4867-A0A1-492D78786BD2}" dt="2022-11-21T06:38:39.468" v="652" actId="47"/>
        <pc:sldMkLst>
          <pc:docMk/>
          <pc:sldMk cId="1850368601" sldId="269"/>
        </pc:sldMkLst>
      </pc:sldChg>
      <pc:sldChg chg="addSp delSp modSp mod ord modShow">
        <pc:chgData name="michal.sajgalik@fstroj.uniza.sk" userId="0fcfbd99-3be0-472b-8a98-e25e1bcd8638" providerId="ADAL" clId="{6574F68E-DD0B-4867-A0A1-492D78786BD2}" dt="2022-11-26T22:49:34.311" v="3385" actId="729"/>
        <pc:sldMkLst>
          <pc:docMk/>
          <pc:sldMk cId="3326759677" sldId="270"/>
        </pc:sldMkLst>
        <pc:spChg chg="mod">
          <ac:chgData name="michal.sajgalik@fstroj.uniza.sk" userId="0fcfbd99-3be0-472b-8a98-e25e1bcd8638" providerId="ADAL" clId="{6574F68E-DD0B-4867-A0A1-492D78786BD2}" dt="2022-11-26T22:43:41.372" v="3350" actId="2711"/>
          <ac:spMkLst>
            <pc:docMk/>
            <pc:sldMk cId="3326759677" sldId="270"/>
            <ac:spMk id="5" creationId="{CB572AEE-8760-268D-65DE-1F3EFBE8166E}"/>
          </ac:spMkLst>
        </pc:spChg>
        <pc:grpChg chg="add del mod">
          <ac:chgData name="michal.sajgalik@fstroj.uniza.sk" userId="0fcfbd99-3be0-472b-8a98-e25e1bcd8638" providerId="ADAL" clId="{6574F68E-DD0B-4867-A0A1-492D78786BD2}" dt="2022-11-22T07:49:13.214" v="1931" actId="478"/>
          <ac:grpSpMkLst>
            <pc:docMk/>
            <pc:sldMk cId="3326759677" sldId="270"/>
            <ac:grpSpMk id="3" creationId="{CFDA9DA7-3814-A345-3DA5-C9DDA700C5C2}"/>
          </ac:grpSpMkLst>
        </pc:grpChg>
        <pc:grpChg chg="add mod">
          <ac:chgData name="michal.sajgalik@fstroj.uniza.sk" userId="0fcfbd99-3be0-472b-8a98-e25e1bcd8638" providerId="ADAL" clId="{6574F68E-DD0B-4867-A0A1-492D78786BD2}" dt="2022-11-22T07:49:14.313" v="1932"/>
          <ac:grpSpMkLst>
            <pc:docMk/>
            <pc:sldMk cId="3326759677" sldId="270"/>
            <ac:grpSpMk id="8" creationId="{CA736D48-26B7-B22D-5523-B2EA3E713A05}"/>
          </ac:grpSpMkLst>
        </pc:grpChg>
        <pc:picChg chg="mod">
          <ac:chgData name="michal.sajgalik@fstroj.uniza.sk" userId="0fcfbd99-3be0-472b-8a98-e25e1bcd8638" providerId="ADAL" clId="{6574F68E-DD0B-4867-A0A1-492D78786BD2}" dt="2022-11-22T07:44:25.341" v="1860"/>
          <ac:picMkLst>
            <pc:docMk/>
            <pc:sldMk cId="3326759677" sldId="270"/>
            <ac:picMk id="4" creationId="{512C474D-E8A3-AD86-A108-4E3921E223E0}"/>
          </ac:picMkLst>
        </pc:picChg>
        <pc:picChg chg="mod">
          <ac:chgData name="michal.sajgalik@fstroj.uniza.sk" userId="0fcfbd99-3be0-472b-8a98-e25e1bcd8638" providerId="ADAL" clId="{6574F68E-DD0B-4867-A0A1-492D78786BD2}" dt="2022-11-22T07:44:25.341" v="1860"/>
          <ac:picMkLst>
            <pc:docMk/>
            <pc:sldMk cId="3326759677" sldId="270"/>
            <ac:picMk id="7" creationId="{ADDA57E6-C5EC-AF55-E443-BFF54E3FA188}"/>
          </ac:picMkLst>
        </pc:picChg>
        <pc:picChg chg="mod">
          <ac:chgData name="michal.sajgalik@fstroj.uniza.sk" userId="0fcfbd99-3be0-472b-8a98-e25e1bcd8638" providerId="ADAL" clId="{6574F68E-DD0B-4867-A0A1-492D78786BD2}" dt="2022-11-22T07:49:14.313" v="1932"/>
          <ac:picMkLst>
            <pc:docMk/>
            <pc:sldMk cId="3326759677" sldId="270"/>
            <ac:picMk id="9" creationId="{AAE436DE-AD9C-54D5-1B91-2B5E6F0B6C1D}"/>
          </ac:picMkLst>
        </pc:picChg>
        <pc:picChg chg="mod">
          <ac:chgData name="michal.sajgalik@fstroj.uniza.sk" userId="0fcfbd99-3be0-472b-8a98-e25e1bcd8638" providerId="ADAL" clId="{6574F68E-DD0B-4867-A0A1-492D78786BD2}" dt="2022-11-22T07:49:14.313" v="1932"/>
          <ac:picMkLst>
            <pc:docMk/>
            <pc:sldMk cId="3326759677" sldId="270"/>
            <ac:picMk id="10" creationId="{EBC80074-2D04-E882-9E03-D9AD8F27C3EB}"/>
          </ac:picMkLst>
        </pc:picChg>
      </pc:sldChg>
      <pc:sldChg chg="addSp delSp modSp mod ord modShow">
        <pc:chgData name="michal.sajgalik@fstroj.uniza.sk" userId="0fcfbd99-3be0-472b-8a98-e25e1bcd8638" providerId="ADAL" clId="{6574F68E-DD0B-4867-A0A1-492D78786BD2}" dt="2022-11-26T22:49:34.311" v="3385" actId="729"/>
        <pc:sldMkLst>
          <pc:docMk/>
          <pc:sldMk cId="1886835168" sldId="271"/>
        </pc:sldMkLst>
        <pc:spChg chg="mod">
          <ac:chgData name="michal.sajgalik@fstroj.uniza.sk" userId="0fcfbd99-3be0-472b-8a98-e25e1bcd8638" providerId="ADAL" clId="{6574F68E-DD0B-4867-A0A1-492D78786BD2}" dt="2022-11-26T22:43:47.646" v="3351" actId="2711"/>
          <ac:spMkLst>
            <pc:docMk/>
            <pc:sldMk cId="1886835168" sldId="271"/>
            <ac:spMk id="5" creationId="{CB572AEE-8760-268D-65DE-1F3EFBE8166E}"/>
          </ac:spMkLst>
        </pc:spChg>
        <pc:grpChg chg="add del mod">
          <ac:chgData name="michal.sajgalik@fstroj.uniza.sk" userId="0fcfbd99-3be0-472b-8a98-e25e1bcd8638" providerId="ADAL" clId="{6574F68E-DD0B-4867-A0A1-492D78786BD2}" dt="2022-11-22T07:49:19.827" v="1933" actId="478"/>
          <ac:grpSpMkLst>
            <pc:docMk/>
            <pc:sldMk cId="1886835168" sldId="271"/>
            <ac:grpSpMk id="3" creationId="{82B1FD0C-4A03-2AE0-7C5C-3280D4FA7316}"/>
          </ac:grpSpMkLst>
        </pc:grpChg>
        <pc:grpChg chg="add mod">
          <ac:chgData name="michal.sajgalik@fstroj.uniza.sk" userId="0fcfbd99-3be0-472b-8a98-e25e1bcd8638" providerId="ADAL" clId="{6574F68E-DD0B-4867-A0A1-492D78786BD2}" dt="2022-11-22T07:49:20.953" v="1934"/>
          <ac:grpSpMkLst>
            <pc:docMk/>
            <pc:sldMk cId="1886835168" sldId="271"/>
            <ac:grpSpMk id="8" creationId="{E7AF72D1-45F6-A80E-B0B4-0911E9585B9A}"/>
          </ac:grpSpMkLst>
        </pc:grpChg>
        <pc:picChg chg="mod">
          <ac:chgData name="michal.sajgalik@fstroj.uniza.sk" userId="0fcfbd99-3be0-472b-8a98-e25e1bcd8638" providerId="ADAL" clId="{6574F68E-DD0B-4867-A0A1-492D78786BD2}" dt="2022-11-22T07:44:29.901" v="1861"/>
          <ac:picMkLst>
            <pc:docMk/>
            <pc:sldMk cId="1886835168" sldId="271"/>
            <ac:picMk id="4" creationId="{600882D3-157F-E58A-A98E-B6F15FCE6FF8}"/>
          </ac:picMkLst>
        </pc:picChg>
        <pc:picChg chg="mod">
          <ac:chgData name="michal.sajgalik@fstroj.uniza.sk" userId="0fcfbd99-3be0-472b-8a98-e25e1bcd8638" providerId="ADAL" clId="{6574F68E-DD0B-4867-A0A1-492D78786BD2}" dt="2022-11-22T07:44:29.901" v="1861"/>
          <ac:picMkLst>
            <pc:docMk/>
            <pc:sldMk cId="1886835168" sldId="271"/>
            <ac:picMk id="7" creationId="{7B4CE7EA-BFAF-FDAA-189F-35F401C3E327}"/>
          </ac:picMkLst>
        </pc:picChg>
        <pc:picChg chg="mod">
          <ac:chgData name="michal.sajgalik@fstroj.uniza.sk" userId="0fcfbd99-3be0-472b-8a98-e25e1bcd8638" providerId="ADAL" clId="{6574F68E-DD0B-4867-A0A1-492D78786BD2}" dt="2022-11-22T07:49:20.953" v="1934"/>
          <ac:picMkLst>
            <pc:docMk/>
            <pc:sldMk cId="1886835168" sldId="271"/>
            <ac:picMk id="9" creationId="{A617C768-920D-500D-211B-89CA519E4E1E}"/>
          </ac:picMkLst>
        </pc:picChg>
        <pc:picChg chg="mod">
          <ac:chgData name="michal.sajgalik@fstroj.uniza.sk" userId="0fcfbd99-3be0-472b-8a98-e25e1bcd8638" providerId="ADAL" clId="{6574F68E-DD0B-4867-A0A1-492D78786BD2}" dt="2022-11-22T07:49:20.953" v="1934"/>
          <ac:picMkLst>
            <pc:docMk/>
            <pc:sldMk cId="1886835168" sldId="271"/>
            <ac:picMk id="10" creationId="{3D86FD2C-CB4A-5803-D15A-D525EA0FCFC8}"/>
          </ac:picMkLst>
        </pc:picChg>
      </pc:sldChg>
      <pc:sldChg chg="addSp delSp modSp mod ord modShow">
        <pc:chgData name="michal.sajgalik@fstroj.uniza.sk" userId="0fcfbd99-3be0-472b-8a98-e25e1bcd8638" providerId="ADAL" clId="{6574F68E-DD0B-4867-A0A1-492D78786BD2}" dt="2022-11-26T22:49:34.311" v="3385" actId="729"/>
        <pc:sldMkLst>
          <pc:docMk/>
          <pc:sldMk cId="3227202478" sldId="272"/>
        </pc:sldMkLst>
        <pc:spChg chg="mod">
          <ac:chgData name="michal.sajgalik@fstroj.uniza.sk" userId="0fcfbd99-3be0-472b-8a98-e25e1bcd8638" providerId="ADAL" clId="{6574F68E-DD0B-4867-A0A1-492D78786BD2}" dt="2022-11-26T22:43:53.772" v="3352" actId="2711"/>
          <ac:spMkLst>
            <pc:docMk/>
            <pc:sldMk cId="3227202478" sldId="272"/>
            <ac:spMk id="5" creationId="{CB572AEE-8760-268D-65DE-1F3EFBE8166E}"/>
          </ac:spMkLst>
        </pc:spChg>
        <pc:grpChg chg="add del mod">
          <ac:chgData name="michal.sajgalik@fstroj.uniza.sk" userId="0fcfbd99-3be0-472b-8a98-e25e1bcd8638" providerId="ADAL" clId="{6574F68E-DD0B-4867-A0A1-492D78786BD2}" dt="2022-11-22T07:49:26.312" v="1935" actId="478"/>
          <ac:grpSpMkLst>
            <pc:docMk/>
            <pc:sldMk cId="3227202478" sldId="272"/>
            <ac:grpSpMk id="3" creationId="{91349845-8B5E-3303-6082-F1EB8D32810F}"/>
          </ac:grpSpMkLst>
        </pc:grpChg>
        <pc:grpChg chg="add mod">
          <ac:chgData name="michal.sajgalik@fstroj.uniza.sk" userId="0fcfbd99-3be0-472b-8a98-e25e1bcd8638" providerId="ADAL" clId="{6574F68E-DD0B-4867-A0A1-492D78786BD2}" dt="2022-11-22T07:49:27.380" v="1936"/>
          <ac:grpSpMkLst>
            <pc:docMk/>
            <pc:sldMk cId="3227202478" sldId="272"/>
            <ac:grpSpMk id="8" creationId="{C4A1AD36-02F4-CA8E-F130-E50B6CD5703B}"/>
          </ac:grpSpMkLst>
        </pc:grpChg>
        <pc:picChg chg="mod">
          <ac:chgData name="michal.sajgalik@fstroj.uniza.sk" userId="0fcfbd99-3be0-472b-8a98-e25e1bcd8638" providerId="ADAL" clId="{6574F68E-DD0B-4867-A0A1-492D78786BD2}" dt="2022-11-22T07:44:31.974" v="1862"/>
          <ac:picMkLst>
            <pc:docMk/>
            <pc:sldMk cId="3227202478" sldId="272"/>
            <ac:picMk id="4" creationId="{60B22381-4508-BFB3-25F7-D7AB663AD4B7}"/>
          </ac:picMkLst>
        </pc:picChg>
        <pc:picChg chg="mod">
          <ac:chgData name="michal.sajgalik@fstroj.uniza.sk" userId="0fcfbd99-3be0-472b-8a98-e25e1bcd8638" providerId="ADAL" clId="{6574F68E-DD0B-4867-A0A1-492D78786BD2}" dt="2022-11-22T07:44:31.974" v="1862"/>
          <ac:picMkLst>
            <pc:docMk/>
            <pc:sldMk cId="3227202478" sldId="272"/>
            <ac:picMk id="7" creationId="{391A6655-583C-F9EF-D185-B64E65A55EEB}"/>
          </ac:picMkLst>
        </pc:picChg>
        <pc:picChg chg="mod">
          <ac:chgData name="michal.sajgalik@fstroj.uniza.sk" userId="0fcfbd99-3be0-472b-8a98-e25e1bcd8638" providerId="ADAL" clId="{6574F68E-DD0B-4867-A0A1-492D78786BD2}" dt="2022-11-22T07:49:27.380" v="1936"/>
          <ac:picMkLst>
            <pc:docMk/>
            <pc:sldMk cId="3227202478" sldId="272"/>
            <ac:picMk id="9" creationId="{CC524F79-3BA4-546D-8794-0C0397E89CF9}"/>
          </ac:picMkLst>
        </pc:picChg>
        <pc:picChg chg="mod">
          <ac:chgData name="michal.sajgalik@fstroj.uniza.sk" userId="0fcfbd99-3be0-472b-8a98-e25e1bcd8638" providerId="ADAL" clId="{6574F68E-DD0B-4867-A0A1-492D78786BD2}" dt="2022-11-22T07:49:27.380" v="1936"/>
          <ac:picMkLst>
            <pc:docMk/>
            <pc:sldMk cId="3227202478" sldId="272"/>
            <ac:picMk id="10" creationId="{EADCB413-D77F-DAC2-FB53-BEE43CC36840}"/>
          </ac:picMkLst>
        </pc:picChg>
      </pc:sldChg>
      <pc:sldChg chg="addSp delSp modSp">
        <pc:chgData name="michal.sajgalik@fstroj.uniza.sk" userId="0fcfbd99-3be0-472b-8a98-e25e1bcd8638" providerId="ADAL" clId="{6574F68E-DD0B-4867-A0A1-492D78786BD2}" dt="2022-11-22T07:49:43.316" v="1942"/>
        <pc:sldMkLst>
          <pc:docMk/>
          <pc:sldMk cId="4283874392" sldId="273"/>
        </pc:sldMkLst>
        <pc:grpChg chg="add del mod">
          <ac:chgData name="michal.sajgalik@fstroj.uniza.sk" userId="0fcfbd99-3be0-472b-8a98-e25e1bcd8638" providerId="ADAL" clId="{6574F68E-DD0B-4867-A0A1-492D78786BD2}" dt="2022-11-22T07:49:42.217" v="1941" actId="478"/>
          <ac:grpSpMkLst>
            <pc:docMk/>
            <pc:sldMk cId="4283874392" sldId="273"/>
            <ac:grpSpMk id="9" creationId="{5B31B40B-51FD-981C-5819-10A66194772B}"/>
          </ac:grpSpMkLst>
        </pc:grpChg>
        <pc:grpChg chg="add mod">
          <ac:chgData name="michal.sajgalik@fstroj.uniza.sk" userId="0fcfbd99-3be0-472b-8a98-e25e1bcd8638" providerId="ADAL" clId="{6574F68E-DD0B-4867-A0A1-492D78786BD2}" dt="2022-11-22T07:49:43.316" v="1942"/>
          <ac:grpSpMkLst>
            <pc:docMk/>
            <pc:sldMk cId="4283874392" sldId="273"/>
            <ac:grpSpMk id="12" creationId="{15C0AC75-339A-79F0-D0DC-7317D181599F}"/>
          </ac:grpSpMkLst>
        </pc:grpChg>
        <pc:picChg chg="mod">
          <ac:chgData name="michal.sajgalik@fstroj.uniza.sk" userId="0fcfbd99-3be0-472b-8a98-e25e1bcd8638" providerId="ADAL" clId="{6574F68E-DD0B-4867-A0A1-492D78786BD2}" dt="2022-11-22T07:44:38.382" v="1865"/>
          <ac:picMkLst>
            <pc:docMk/>
            <pc:sldMk cId="4283874392" sldId="273"/>
            <ac:picMk id="10" creationId="{C9518B71-BE4F-9A8D-D93F-6B067D59A3F2}"/>
          </ac:picMkLst>
        </pc:picChg>
        <pc:picChg chg="mod">
          <ac:chgData name="michal.sajgalik@fstroj.uniza.sk" userId="0fcfbd99-3be0-472b-8a98-e25e1bcd8638" providerId="ADAL" clId="{6574F68E-DD0B-4867-A0A1-492D78786BD2}" dt="2022-11-22T07:44:38.382" v="1865"/>
          <ac:picMkLst>
            <pc:docMk/>
            <pc:sldMk cId="4283874392" sldId="273"/>
            <ac:picMk id="11" creationId="{6980A58D-E1D2-877C-213B-7B9957D563FA}"/>
          </ac:picMkLst>
        </pc:picChg>
        <pc:picChg chg="mod">
          <ac:chgData name="michal.sajgalik@fstroj.uniza.sk" userId="0fcfbd99-3be0-472b-8a98-e25e1bcd8638" providerId="ADAL" clId="{6574F68E-DD0B-4867-A0A1-492D78786BD2}" dt="2022-11-22T07:49:43.316" v="1942"/>
          <ac:picMkLst>
            <pc:docMk/>
            <pc:sldMk cId="4283874392" sldId="273"/>
            <ac:picMk id="13" creationId="{1079F0CD-CD81-86F5-7263-20154F2490A8}"/>
          </ac:picMkLst>
        </pc:picChg>
        <pc:picChg chg="mod">
          <ac:chgData name="michal.sajgalik@fstroj.uniza.sk" userId="0fcfbd99-3be0-472b-8a98-e25e1bcd8638" providerId="ADAL" clId="{6574F68E-DD0B-4867-A0A1-492D78786BD2}" dt="2022-11-22T07:49:43.316" v="1942"/>
          <ac:picMkLst>
            <pc:docMk/>
            <pc:sldMk cId="4283874392" sldId="273"/>
            <ac:picMk id="14" creationId="{D70243C7-1605-4116-6A6A-52072D2E5870}"/>
          </ac:picMkLst>
        </pc:picChg>
      </pc:sldChg>
      <pc:sldChg chg="addSp delSp modSp mod">
        <pc:chgData name="michal.sajgalik@fstroj.uniza.sk" userId="0fcfbd99-3be0-472b-8a98-e25e1bcd8638" providerId="ADAL" clId="{6574F68E-DD0B-4867-A0A1-492D78786BD2}" dt="2022-11-22T07:49:47.453" v="1944"/>
        <pc:sldMkLst>
          <pc:docMk/>
          <pc:sldMk cId="1553838861" sldId="495"/>
        </pc:sldMkLst>
        <pc:spChg chg="mod">
          <ac:chgData name="michal.sajgalik@fstroj.uniza.sk" userId="0fcfbd99-3be0-472b-8a98-e25e1bcd8638" providerId="ADAL" clId="{6574F68E-DD0B-4867-A0A1-492D78786BD2}" dt="2022-11-21T22:27:01.268" v="1275" actId="20577"/>
          <ac:spMkLst>
            <pc:docMk/>
            <pc:sldMk cId="1553838861" sldId="495"/>
            <ac:spMk id="11" creationId="{9A09A8DE-506D-4217-E183-2617D7998035}"/>
          </ac:spMkLst>
        </pc:spChg>
        <pc:grpChg chg="add del mod">
          <ac:chgData name="michal.sajgalik@fstroj.uniza.sk" userId="0fcfbd99-3be0-472b-8a98-e25e1bcd8638" providerId="ADAL" clId="{6574F68E-DD0B-4867-A0A1-492D78786BD2}" dt="2022-11-22T07:49:46.514" v="1943" actId="478"/>
          <ac:grpSpMkLst>
            <pc:docMk/>
            <pc:sldMk cId="1553838861" sldId="495"/>
            <ac:grpSpMk id="3" creationId="{56257338-0619-1876-A987-6DDA7F958B36}"/>
          </ac:grpSpMkLst>
        </pc:grpChg>
        <pc:grpChg chg="add mod">
          <ac:chgData name="michal.sajgalik@fstroj.uniza.sk" userId="0fcfbd99-3be0-472b-8a98-e25e1bcd8638" providerId="ADAL" clId="{6574F68E-DD0B-4867-A0A1-492D78786BD2}" dt="2022-11-22T07:49:47.453" v="1944"/>
          <ac:grpSpMkLst>
            <pc:docMk/>
            <pc:sldMk cId="1553838861" sldId="495"/>
            <ac:grpSpMk id="7" creationId="{0BF5AED4-E329-0E66-1C8C-A98A026F1DAD}"/>
          </ac:grpSpMkLst>
        </pc:grpChg>
        <pc:picChg chg="mod">
          <ac:chgData name="michal.sajgalik@fstroj.uniza.sk" userId="0fcfbd99-3be0-472b-8a98-e25e1bcd8638" providerId="ADAL" clId="{6574F68E-DD0B-4867-A0A1-492D78786BD2}" dt="2022-11-22T07:44:39.296" v="1866"/>
          <ac:picMkLst>
            <pc:docMk/>
            <pc:sldMk cId="1553838861" sldId="495"/>
            <ac:picMk id="4" creationId="{CA486ACC-B159-ADBB-3ACA-ECEE1F9BA829}"/>
          </ac:picMkLst>
        </pc:picChg>
        <pc:picChg chg="mod">
          <ac:chgData name="michal.sajgalik@fstroj.uniza.sk" userId="0fcfbd99-3be0-472b-8a98-e25e1bcd8638" providerId="ADAL" clId="{6574F68E-DD0B-4867-A0A1-492D78786BD2}" dt="2022-11-22T07:44:39.296" v="1866"/>
          <ac:picMkLst>
            <pc:docMk/>
            <pc:sldMk cId="1553838861" sldId="495"/>
            <ac:picMk id="5" creationId="{E11406D3-7F25-E3E7-BAE3-8501F94DC21F}"/>
          </ac:picMkLst>
        </pc:picChg>
        <pc:picChg chg="mod">
          <ac:chgData name="michal.sajgalik@fstroj.uniza.sk" userId="0fcfbd99-3be0-472b-8a98-e25e1bcd8638" providerId="ADAL" clId="{6574F68E-DD0B-4867-A0A1-492D78786BD2}" dt="2022-11-22T07:49:47.453" v="1944"/>
          <ac:picMkLst>
            <pc:docMk/>
            <pc:sldMk cId="1553838861" sldId="495"/>
            <ac:picMk id="8" creationId="{441930BC-F6D2-5359-457D-C2E773BD1804}"/>
          </ac:picMkLst>
        </pc:picChg>
        <pc:picChg chg="mod">
          <ac:chgData name="michal.sajgalik@fstroj.uniza.sk" userId="0fcfbd99-3be0-472b-8a98-e25e1bcd8638" providerId="ADAL" clId="{6574F68E-DD0B-4867-A0A1-492D78786BD2}" dt="2022-11-22T07:49:47.453" v="1944"/>
          <ac:picMkLst>
            <pc:docMk/>
            <pc:sldMk cId="1553838861" sldId="495"/>
            <ac:picMk id="9" creationId="{5B2D2FEF-20E4-3128-31DD-A70322466D5F}"/>
          </ac:picMkLst>
        </pc:picChg>
      </pc:sldChg>
      <pc:sldChg chg="addSp delSp modSp">
        <pc:chgData name="michal.sajgalik@fstroj.uniza.sk" userId="0fcfbd99-3be0-472b-8a98-e25e1bcd8638" providerId="ADAL" clId="{6574F68E-DD0B-4867-A0A1-492D78786BD2}" dt="2022-11-22T07:49:52.114" v="1946"/>
        <pc:sldMkLst>
          <pc:docMk/>
          <pc:sldMk cId="3232560274" sldId="496"/>
        </pc:sldMkLst>
        <pc:grpChg chg="add del mod">
          <ac:chgData name="michal.sajgalik@fstroj.uniza.sk" userId="0fcfbd99-3be0-472b-8a98-e25e1bcd8638" providerId="ADAL" clId="{6574F68E-DD0B-4867-A0A1-492D78786BD2}" dt="2022-11-22T07:49:51.007" v="1945" actId="478"/>
          <ac:grpSpMkLst>
            <pc:docMk/>
            <pc:sldMk cId="3232560274" sldId="496"/>
            <ac:grpSpMk id="4" creationId="{98D397AC-0968-1F3A-AEAD-D0C90FC4919E}"/>
          </ac:grpSpMkLst>
        </pc:grpChg>
        <pc:grpChg chg="add mod">
          <ac:chgData name="michal.sajgalik@fstroj.uniza.sk" userId="0fcfbd99-3be0-472b-8a98-e25e1bcd8638" providerId="ADAL" clId="{6574F68E-DD0B-4867-A0A1-492D78786BD2}" dt="2022-11-22T07:49:52.114" v="1946"/>
          <ac:grpSpMkLst>
            <pc:docMk/>
            <pc:sldMk cId="3232560274" sldId="496"/>
            <ac:grpSpMk id="8" creationId="{711A76D7-73D3-4FC1-09C4-547209DF4A96}"/>
          </ac:grpSpMkLst>
        </pc:grpChg>
        <pc:picChg chg="mod">
          <ac:chgData name="michal.sajgalik@fstroj.uniza.sk" userId="0fcfbd99-3be0-472b-8a98-e25e1bcd8638" providerId="ADAL" clId="{6574F68E-DD0B-4867-A0A1-492D78786BD2}" dt="2022-11-22T07:44:40.294" v="1867"/>
          <ac:picMkLst>
            <pc:docMk/>
            <pc:sldMk cId="3232560274" sldId="496"/>
            <ac:picMk id="5" creationId="{B6436FA4-2EAF-F4D8-008C-811263272106}"/>
          </ac:picMkLst>
        </pc:picChg>
        <pc:picChg chg="mod">
          <ac:chgData name="michal.sajgalik@fstroj.uniza.sk" userId="0fcfbd99-3be0-472b-8a98-e25e1bcd8638" providerId="ADAL" clId="{6574F68E-DD0B-4867-A0A1-492D78786BD2}" dt="2022-11-22T07:44:40.294" v="1867"/>
          <ac:picMkLst>
            <pc:docMk/>
            <pc:sldMk cId="3232560274" sldId="496"/>
            <ac:picMk id="7" creationId="{B0659BC3-6636-FEBD-0009-2DAFA8B52635}"/>
          </ac:picMkLst>
        </pc:picChg>
        <pc:picChg chg="mod">
          <ac:chgData name="michal.sajgalik@fstroj.uniza.sk" userId="0fcfbd99-3be0-472b-8a98-e25e1bcd8638" providerId="ADAL" clId="{6574F68E-DD0B-4867-A0A1-492D78786BD2}" dt="2022-11-22T07:49:52.114" v="1946"/>
          <ac:picMkLst>
            <pc:docMk/>
            <pc:sldMk cId="3232560274" sldId="496"/>
            <ac:picMk id="9" creationId="{E60A8B14-D419-7D23-5CA7-0235F693D16D}"/>
          </ac:picMkLst>
        </pc:picChg>
        <pc:picChg chg="mod">
          <ac:chgData name="michal.sajgalik@fstroj.uniza.sk" userId="0fcfbd99-3be0-472b-8a98-e25e1bcd8638" providerId="ADAL" clId="{6574F68E-DD0B-4867-A0A1-492D78786BD2}" dt="2022-11-22T07:49:52.114" v="1946"/>
          <ac:picMkLst>
            <pc:docMk/>
            <pc:sldMk cId="3232560274" sldId="496"/>
            <ac:picMk id="10" creationId="{2B1264D8-F69B-F172-5F8F-5832F06D6157}"/>
          </ac:picMkLst>
        </pc:picChg>
      </pc:sldChg>
      <pc:sldChg chg="addSp delSp modSp modNotesTx">
        <pc:chgData name="michal.sajgalik@fstroj.uniza.sk" userId="0fcfbd99-3be0-472b-8a98-e25e1bcd8638" providerId="ADAL" clId="{6574F68E-DD0B-4867-A0A1-492D78786BD2}" dt="2022-11-22T07:49:57.802" v="1948"/>
        <pc:sldMkLst>
          <pc:docMk/>
          <pc:sldMk cId="2839777877" sldId="497"/>
        </pc:sldMkLst>
        <pc:grpChg chg="add del mod">
          <ac:chgData name="michal.sajgalik@fstroj.uniza.sk" userId="0fcfbd99-3be0-472b-8a98-e25e1bcd8638" providerId="ADAL" clId="{6574F68E-DD0B-4867-A0A1-492D78786BD2}" dt="2022-11-22T07:49:56.711" v="1947" actId="478"/>
          <ac:grpSpMkLst>
            <pc:docMk/>
            <pc:sldMk cId="2839777877" sldId="497"/>
            <ac:grpSpMk id="3" creationId="{1C705060-8204-6EBC-0C8D-C7CA8AEBEA47}"/>
          </ac:grpSpMkLst>
        </pc:grpChg>
        <pc:grpChg chg="add mod">
          <ac:chgData name="michal.sajgalik@fstroj.uniza.sk" userId="0fcfbd99-3be0-472b-8a98-e25e1bcd8638" providerId="ADAL" clId="{6574F68E-DD0B-4867-A0A1-492D78786BD2}" dt="2022-11-22T07:49:57.802" v="1948"/>
          <ac:grpSpMkLst>
            <pc:docMk/>
            <pc:sldMk cId="2839777877" sldId="497"/>
            <ac:grpSpMk id="7" creationId="{AFEB3851-DF57-135A-54F5-90201AA98A25}"/>
          </ac:grpSpMkLst>
        </pc:grpChg>
        <pc:picChg chg="mod">
          <ac:chgData name="michal.sajgalik@fstroj.uniza.sk" userId="0fcfbd99-3be0-472b-8a98-e25e1bcd8638" providerId="ADAL" clId="{6574F68E-DD0B-4867-A0A1-492D78786BD2}" dt="2022-11-22T07:44:41.444" v="1868"/>
          <ac:picMkLst>
            <pc:docMk/>
            <pc:sldMk cId="2839777877" sldId="497"/>
            <ac:picMk id="4" creationId="{37E01B92-3A2A-32BE-08B5-3A1A111D29EB}"/>
          </ac:picMkLst>
        </pc:picChg>
        <pc:picChg chg="mod">
          <ac:chgData name="michal.sajgalik@fstroj.uniza.sk" userId="0fcfbd99-3be0-472b-8a98-e25e1bcd8638" providerId="ADAL" clId="{6574F68E-DD0B-4867-A0A1-492D78786BD2}" dt="2022-11-22T07:44:41.444" v="1868"/>
          <ac:picMkLst>
            <pc:docMk/>
            <pc:sldMk cId="2839777877" sldId="497"/>
            <ac:picMk id="5" creationId="{7F061E64-47FC-E588-9703-8B57B0465AD9}"/>
          </ac:picMkLst>
        </pc:picChg>
        <pc:picChg chg="mod">
          <ac:chgData name="michal.sajgalik@fstroj.uniza.sk" userId="0fcfbd99-3be0-472b-8a98-e25e1bcd8638" providerId="ADAL" clId="{6574F68E-DD0B-4867-A0A1-492D78786BD2}" dt="2022-11-22T07:49:57.802" v="1948"/>
          <ac:picMkLst>
            <pc:docMk/>
            <pc:sldMk cId="2839777877" sldId="497"/>
            <ac:picMk id="8" creationId="{8F5C9826-2079-14B3-68D7-F2F1EC42ABD5}"/>
          </ac:picMkLst>
        </pc:picChg>
        <pc:picChg chg="mod">
          <ac:chgData name="michal.sajgalik@fstroj.uniza.sk" userId="0fcfbd99-3be0-472b-8a98-e25e1bcd8638" providerId="ADAL" clId="{6574F68E-DD0B-4867-A0A1-492D78786BD2}" dt="2022-11-22T07:49:57.802" v="1948"/>
          <ac:picMkLst>
            <pc:docMk/>
            <pc:sldMk cId="2839777877" sldId="497"/>
            <ac:picMk id="9" creationId="{34D364A4-3400-47E5-ECAE-BA238A716522}"/>
          </ac:picMkLst>
        </pc:picChg>
      </pc:sldChg>
      <pc:sldChg chg="addSp delSp modSp ord modNotesTx">
        <pc:chgData name="michal.sajgalik@fstroj.uniza.sk" userId="0fcfbd99-3be0-472b-8a98-e25e1bcd8638" providerId="ADAL" clId="{6574F68E-DD0B-4867-A0A1-492D78786BD2}" dt="2022-11-26T22:55:11.914" v="3435"/>
        <pc:sldMkLst>
          <pc:docMk/>
          <pc:sldMk cId="1130825937" sldId="499"/>
        </pc:sldMkLst>
        <pc:grpChg chg="add del mod">
          <ac:chgData name="michal.sajgalik@fstroj.uniza.sk" userId="0fcfbd99-3be0-472b-8a98-e25e1bcd8638" providerId="ADAL" clId="{6574F68E-DD0B-4867-A0A1-492D78786BD2}" dt="2022-11-22T07:49:37.346" v="1939" actId="478"/>
          <ac:grpSpMkLst>
            <pc:docMk/>
            <pc:sldMk cId="1130825937" sldId="499"/>
            <ac:grpSpMk id="3" creationId="{EFADDD84-DF62-C843-AC90-DF818DCE7D7A}"/>
          </ac:grpSpMkLst>
        </pc:grpChg>
        <pc:grpChg chg="add mod">
          <ac:chgData name="michal.sajgalik@fstroj.uniza.sk" userId="0fcfbd99-3be0-472b-8a98-e25e1bcd8638" providerId="ADAL" clId="{6574F68E-DD0B-4867-A0A1-492D78786BD2}" dt="2022-11-22T07:49:38.406" v="1940"/>
          <ac:grpSpMkLst>
            <pc:docMk/>
            <pc:sldMk cId="1130825937" sldId="499"/>
            <ac:grpSpMk id="8" creationId="{6D318ED0-5F17-DCCF-A4B1-F8418CC941B3}"/>
          </ac:grpSpMkLst>
        </pc:grpChg>
        <pc:picChg chg="mod">
          <ac:chgData name="michal.sajgalik@fstroj.uniza.sk" userId="0fcfbd99-3be0-472b-8a98-e25e1bcd8638" providerId="ADAL" clId="{6574F68E-DD0B-4867-A0A1-492D78786BD2}" dt="2022-11-22T07:44:37.178" v="1864"/>
          <ac:picMkLst>
            <pc:docMk/>
            <pc:sldMk cId="1130825937" sldId="499"/>
            <ac:picMk id="4" creationId="{5F83458E-AA60-31FD-E45C-282A277F770A}"/>
          </ac:picMkLst>
        </pc:picChg>
        <pc:picChg chg="mod">
          <ac:chgData name="michal.sajgalik@fstroj.uniza.sk" userId="0fcfbd99-3be0-472b-8a98-e25e1bcd8638" providerId="ADAL" clId="{6574F68E-DD0B-4867-A0A1-492D78786BD2}" dt="2022-11-22T07:44:37.178" v="1864"/>
          <ac:picMkLst>
            <pc:docMk/>
            <pc:sldMk cId="1130825937" sldId="499"/>
            <ac:picMk id="7" creationId="{123936A0-F079-EC39-C7E9-D4BD7D7B0364}"/>
          </ac:picMkLst>
        </pc:picChg>
        <pc:picChg chg="mod">
          <ac:chgData name="michal.sajgalik@fstroj.uniza.sk" userId="0fcfbd99-3be0-472b-8a98-e25e1bcd8638" providerId="ADAL" clId="{6574F68E-DD0B-4867-A0A1-492D78786BD2}" dt="2022-11-22T07:49:38.406" v="1940"/>
          <ac:picMkLst>
            <pc:docMk/>
            <pc:sldMk cId="1130825937" sldId="499"/>
            <ac:picMk id="13" creationId="{E1790DE7-0B62-36BF-377F-8E40C740E9B4}"/>
          </ac:picMkLst>
        </pc:picChg>
        <pc:picChg chg="mod">
          <ac:chgData name="michal.sajgalik@fstroj.uniza.sk" userId="0fcfbd99-3be0-472b-8a98-e25e1bcd8638" providerId="ADAL" clId="{6574F68E-DD0B-4867-A0A1-492D78786BD2}" dt="2022-11-22T07:49:38.406" v="1940"/>
          <ac:picMkLst>
            <pc:docMk/>
            <pc:sldMk cId="1130825937" sldId="499"/>
            <ac:picMk id="14" creationId="{5956ED29-8143-5777-7351-22ADED7BF329}"/>
          </ac:picMkLst>
        </pc:picChg>
      </pc:sldChg>
      <pc:sldChg chg="addSp delSp modSp mod ord modNotesTx">
        <pc:chgData name="michal.sajgalik@fstroj.uniza.sk" userId="0fcfbd99-3be0-472b-8a98-e25e1bcd8638" providerId="ADAL" clId="{6574F68E-DD0B-4867-A0A1-492D78786BD2}" dt="2022-11-26T22:54:44.414" v="3434" actId="20577"/>
        <pc:sldMkLst>
          <pc:docMk/>
          <pc:sldMk cId="2345688088" sldId="500"/>
        </pc:sldMkLst>
        <pc:spChg chg="mod">
          <ac:chgData name="michal.sajgalik@fstroj.uniza.sk" userId="0fcfbd99-3be0-472b-8a98-e25e1bcd8638" providerId="ADAL" clId="{6574F68E-DD0B-4867-A0A1-492D78786BD2}" dt="2022-11-22T07:32:58.009" v="1788" actId="20577"/>
          <ac:spMkLst>
            <pc:docMk/>
            <pc:sldMk cId="2345688088" sldId="500"/>
            <ac:spMk id="5" creationId="{CB572AEE-8760-268D-65DE-1F3EFBE8166E}"/>
          </ac:spMkLst>
        </pc:spChg>
        <pc:grpChg chg="add del mod">
          <ac:chgData name="michal.sajgalik@fstroj.uniza.sk" userId="0fcfbd99-3be0-472b-8a98-e25e1bcd8638" providerId="ADAL" clId="{6574F68E-DD0B-4867-A0A1-492D78786BD2}" dt="2022-11-22T07:49:31.789" v="1937" actId="478"/>
          <ac:grpSpMkLst>
            <pc:docMk/>
            <pc:sldMk cId="2345688088" sldId="500"/>
            <ac:grpSpMk id="3" creationId="{F2321AAF-5E13-2F9B-7A2C-3AE9ECE8FF35}"/>
          </ac:grpSpMkLst>
        </pc:grpChg>
        <pc:grpChg chg="add mod">
          <ac:chgData name="michal.sajgalik@fstroj.uniza.sk" userId="0fcfbd99-3be0-472b-8a98-e25e1bcd8638" providerId="ADAL" clId="{6574F68E-DD0B-4867-A0A1-492D78786BD2}" dt="2022-11-22T07:49:32.806" v="1938"/>
          <ac:grpSpMkLst>
            <pc:docMk/>
            <pc:sldMk cId="2345688088" sldId="500"/>
            <ac:grpSpMk id="9" creationId="{E166F81D-E4F3-41B1-79BA-3D2BD3E0D442}"/>
          </ac:grpSpMkLst>
        </pc:grpChg>
        <pc:picChg chg="mod">
          <ac:chgData name="michal.sajgalik@fstroj.uniza.sk" userId="0fcfbd99-3be0-472b-8a98-e25e1bcd8638" providerId="ADAL" clId="{6574F68E-DD0B-4867-A0A1-492D78786BD2}" dt="2022-11-22T07:44:34.570" v="1863"/>
          <ac:picMkLst>
            <pc:docMk/>
            <pc:sldMk cId="2345688088" sldId="500"/>
            <ac:picMk id="4" creationId="{36860ADC-F641-86FC-30CD-DCBB95BBC7A7}"/>
          </ac:picMkLst>
        </pc:picChg>
        <pc:picChg chg="mod">
          <ac:chgData name="michal.sajgalik@fstroj.uniza.sk" userId="0fcfbd99-3be0-472b-8a98-e25e1bcd8638" providerId="ADAL" clId="{6574F68E-DD0B-4867-A0A1-492D78786BD2}" dt="2022-11-22T07:44:34.570" v="1863"/>
          <ac:picMkLst>
            <pc:docMk/>
            <pc:sldMk cId="2345688088" sldId="500"/>
            <ac:picMk id="8" creationId="{8747A826-8450-7E57-C5C1-5A52AC6C21C2}"/>
          </ac:picMkLst>
        </pc:picChg>
        <pc:picChg chg="mod">
          <ac:chgData name="michal.sajgalik@fstroj.uniza.sk" userId="0fcfbd99-3be0-472b-8a98-e25e1bcd8638" providerId="ADAL" clId="{6574F68E-DD0B-4867-A0A1-492D78786BD2}" dt="2022-11-22T07:49:32.806" v="1938"/>
          <ac:picMkLst>
            <pc:docMk/>
            <pc:sldMk cId="2345688088" sldId="500"/>
            <ac:picMk id="10" creationId="{1674D0D9-327B-3455-9246-9B5A2DB57207}"/>
          </ac:picMkLst>
        </pc:picChg>
        <pc:picChg chg="mod">
          <ac:chgData name="michal.sajgalik@fstroj.uniza.sk" userId="0fcfbd99-3be0-472b-8a98-e25e1bcd8638" providerId="ADAL" clId="{6574F68E-DD0B-4867-A0A1-492D78786BD2}" dt="2022-11-22T07:49:32.806" v="1938"/>
          <ac:picMkLst>
            <pc:docMk/>
            <pc:sldMk cId="2345688088" sldId="500"/>
            <ac:picMk id="11" creationId="{360F4F64-6D6F-880F-EEE6-BAE2E0CE02FC}"/>
          </ac:picMkLst>
        </pc:picChg>
      </pc:sldChg>
      <pc:sldChg chg="del">
        <pc:chgData name="michal.sajgalik@fstroj.uniza.sk" userId="0fcfbd99-3be0-472b-8a98-e25e1bcd8638" providerId="ADAL" clId="{6574F68E-DD0B-4867-A0A1-492D78786BD2}" dt="2022-11-21T22:15:34.662" v="714" actId="47"/>
        <pc:sldMkLst>
          <pc:docMk/>
          <pc:sldMk cId="3412769426" sldId="501"/>
        </pc:sldMkLst>
      </pc:sldChg>
      <pc:sldChg chg="del">
        <pc:chgData name="michal.sajgalik@fstroj.uniza.sk" userId="0fcfbd99-3be0-472b-8a98-e25e1bcd8638" providerId="ADAL" clId="{6574F68E-DD0B-4867-A0A1-492D78786BD2}" dt="2022-11-21T22:15:34.662" v="714" actId="47"/>
        <pc:sldMkLst>
          <pc:docMk/>
          <pc:sldMk cId="1223123811" sldId="502"/>
        </pc:sldMkLst>
      </pc:sldChg>
      <pc:sldChg chg="del">
        <pc:chgData name="michal.sajgalik@fstroj.uniza.sk" userId="0fcfbd99-3be0-472b-8a98-e25e1bcd8638" providerId="ADAL" clId="{6574F68E-DD0B-4867-A0A1-492D78786BD2}" dt="2022-11-21T22:15:34.662" v="714" actId="47"/>
        <pc:sldMkLst>
          <pc:docMk/>
          <pc:sldMk cId="2887893228" sldId="503"/>
        </pc:sldMkLst>
      </pc:sldChg>
      <pc:sldChg chg="del">
        <pc:chgData name="michal.sajgalik@fstroj.uniza.sk" userId="0fcfbd99-3be0-472b-8a98-e25e1bcd8638" providerId="ADAL" clId="{6574F68E-DD0B-4867-A0A1-492D78786BD2}" dt="2022-11-21T22:15:34.662" v="714" actId="47"/>
        <pc:sldMkLst>
          <pc:docMk/>
          <pc:sldMk cId="3342748710" sldId="504"/>
        </pc:sldMkLst>
      </pc:sldChg>
      <pc:sldChg chg="del">
        <pc:chgData name="michal.sajgalik@fstroj.uniza.sk" userId="0fcfbd99-3be0-472b-8a98-e25e1bcd8638" providerId="ADAL" clId="{6574F68E-DD0B-4867-A0A1-492D78786BD2}" dt="2022-11-21T22:15:34.662" v="714" actId="47"/>
        <pc:sldMkLst>
          <pc:docMk/>
          <pc:sldMk cId="3841806053" sldId="505"/>
        </pc:sldMkLst>
      </pc:sldChg>
      <pc:sldChg chg="del">
        <pc:chgData name="michal.sajgalik@fstroj.uniza.sk" userId="0fcfbd99-3be0-472b-8a98-e25e1bcd8638" providerId="ADAL" clId="{6574F68E-DD0B-4867-A0A1-492D78786BD2}" dt="2022-11-21T22:15:34.662" v="714" actId="47"/>
        <pc:sldMkLst>
          <pc:docMk/>
          <pc:sldMk cId="1766940882" sldId="506"/>
        </pc:sldMkLst>
      </pc:sldChg>
      <pc:sldChg chg="del">
        <pc:chgData name="michal.sajgalik@fstroj.uniza.sk" userId="0fcfbd99-3be0-472b-8a98-e25e1bcd8638" providerId="ADAL" clId="{6574F68E-DD0B-4867-A0A1-492D78786BD2}" dt="2022-11-21T22:15:34.662" v="714" actId="47"/>
        <pc:sldMkLst>
          <pc:docMk/>
          <pc:sldMk cId="2959157742" sldId="507"/>
        </pc:sldMkLst>
      </pc:sldChg>
      <pc:sldChg chg="del">
        <pc:chgData name="michal.sajgalik@fstroj.uniza.sk" userId="0fcfbd99-3be0-472b-8a98-e25e1bcd8638" providerId="ADAL" clId="{6574F68E-DD0B-4867-A0A1-492D78786BD2}" dt="2022-11-21T22:15:34.662" v="714" actId="47"/>
        <pc:sldMkLst>
          <pc:docMk/>
          <pc:sldMk cId="3354279885" sldId="508"/>
        </pc:sldMkLst>
      </pc:sldChg>
      <pc:sldChg chg="del">
        <pc:chgData name="michal.sajgalik@fstroj.uniza.sk" userId="0fcfbd99-3be0-472b-8a98-e25e1bcd8638" providerId="ADAL" clId="{6574F68E-DD0B-4867-A0A1-492D78786BD2}" dt="2022-11-21T22:15:34.662" v="714" actId="47"/>
        <pc:sldMkLst>
          <pc:docMk/>
          <pc:sldMk cId="1368483196" sldId="509"/>
        </pc:sldMkLst>
      </pc:sldChg>
      <pc:sldChg chg="del">
        <pc:chgData name="michal.sajgalik@fstroj.uniza.sk" userId="0fcfbd99-3be0-472b-8a98-e25e1bcd8638" providerId="ADAL" clId="{6574F68E-DD0B-4867-A0A1-492D78786BD2}" dt="2022-11-21T22:15:34.662" v="714" actId="47"/>
        <pc:sldMkLst>
          <pc:docMk/>
          <pc:sldMk cId="1691178257" sldId="510"/>
        </pc:sldMkLst>
      </pc:sldChg>
      <pc:sldChg chg="del">
        <pc:chgData name="michal.sajgalik@fstroj.uniza.sk" userId="0fcfbd99-3be0-472b-8a98-e25e1bcd8638" providerId="ADAL" clId="{6574F68E-DD0B-4867-A0A1-492D78786BD2}" dt="2022-11-21T22:15:34.662" v="714" actId="47"/>
        <pc:sldMkLst>
          <pc:docMk/>
          <pc:sldMk cId="2886331774" sldId="511"/>
        </pc:sldMkLst>
      </pc:sldChg>
      <pc:sldChg chg="del">
        <pc:chgData name="michal.sajgalik@fstroj.uniza.sk" userId="0fcfbd99-3be0-472b-8a98-e25e1bcd8638" providerId="ADAL" clId="{6574F68E-DD0B-4867-A0A1-492D78786BD2}" dt="2022-11-21T22:15:34.662" v="714" actId="47"/>
        <pc:sldMkLst>
          <pc:docMk/>
          <pc:sldMk cId="589350845" sldId="512"/>
        </pc:sldMkLst>
      </pc:sldChg>
      <pc:sldChg chg="del">
        <pc:chgData name="michal.sajgalik@fstroj.uniza.sk" userId="0fcfbd99-3be0-472b-8a98-e25e1bcd8638" providerId="ADAL" clId="{6574F68E-DD0B-4867-A0A1-492D78786BD2}" dt="2022-11-21T22:15:34.662" v="714" actId="47"/>
        <pc:sldMkLst>
          <pc:docMk/>
          <pc:sldMk cId="2897473408" sldId="513"/>
        </pc:sldMkLst>
      </pc:sldChg>
      <pc:sldChg chg="del">
        <pc:chgData name="michal.sajgalik@fstroj.uniza.sk" userId="0fcfbd99-3be0-472b-8a98-e25e1bcd8638" providerId="ADAL" clId="{6574F68E-DD0B-4867-A0A1-492D78786BD2}" dt="2022-11-21T22:15:34.662" v="714" actId="47"/>
        <pc:sldMkLst>
          <pc:docMk/>
          <pc:sldMk cId="1171294827" sldId="514"/>
        </pc:sldMkLst>
      </pc:sldChg>
      <pc:sldChg chg="del">
        <pc:chgData name="michal.sajgalik@fstroj.uniza.sk" userId="0fcfbd99-3be0-472b-8a98-e25e1bcd8638" providerId="ADAL" clId="{6574F68E-DD0B-4867-A0A1-492D78786BD2}" dt="2022-11-21T22:15:34.662" v="714" actId="47"/>
        <pc:sldMkLst>
          <pc:docMk/>
          <pc:sldMk cId="958586023" sldId="516"/>
        </pc:sldMkLst>
      </pc:sldChg>
      <pc:sldChg chg="del">
        <pc:chgData name="michal.sajgalik@fstroj.uniza.sk" userId="0fcfbd99-3be0-472b-8a98-e25e1bcd8638" providerId="ADAL" clId="{6574F68E-DD0B-4867-A0A1-492D78786BD2}" dt="2022-11-21T22:15:34.662" v="714" actId="47"/>
        <pc:sldMkLst>
          <pc:docMk/>
          <pc:sldMk cId="1699411101" sldId="517"/>
        </pc:sldMkLst>
      </pc:sldChg>
      <pc:sldChg chg="del">
        <pc:chgData name="michal.sajgalik@fstroj.uniza.sk" userId="0fcfbd99-3be0-472b-8a98-e25e1bcd8638" providerId="ADAL" clId="{6574F68E-DD0B-4867-A0A1-492D78786BD2}" dt="2022-11-21T22:15:34.662" v="714" actId="47"/>
        <pc:sldMkLst>
          <pc:docMk/>
          <pc:sldMk cId="3030952522" sldId="518"/>
        </pc:sldMkLst>
      </pc:sldChg>
      <pc:sldChg chg="del">
        <pc:chgData name="michal.sajgalik@fstroj.uniza.sk" userId="0fcfbd99-3be0-472b-8a98-e25e1bcd8638" providerId="ADAL" clId="{6574F68E-DD0B-4867-A0A1-492D78786BD2}" dt="2022-11-21T22:15:34.662" v="714" actId="47"/>
        <pc:sldMkLst>
          <pc:docMk/>
          <pc:sldMk cId="187609841" sldId="519"/>
        </pc:sldMkLst>
      </pc:sldChg>
      <pc:sldChg chg="del">
        <pc:chgData name="michal.sajgalik@fstroj.uniza.sk" userId="0fcfbd99-3be0-472b-8a98-e25e1bcd8638" providerId="ADAL" clId="{6574F68E-DD0B-4867-A0A1-492D78786BD2}" dt="2022-11-21T22:15:34.662" v="714" actId="47"/>
        <pc:sldMkLst>
          <pc:docMk/>
          <pc:sldMk cId="1134380629" sldId="520"/>
        </pc:sldMkLst>
      </pc:sldChg>
      <pc:sldChg chg="del">
        <pc:chgData name="michal.sajgalik@fstroj.uniza.sk" userId="0fcfbd99-3be0-472b-8a98-e25e1bcd8638" providerId="ADAL" clId="{6574F68E-DD0B-4867-A0A1-492D78786BD2}" dt="2022-11-21T22:15:34.662" v="714" actId="47"/>
        <pc:sldMkLst>
          <pc:docMk/>
          <pc:sldMk cId="3577476240" sldId="522"/>
        </pc:sldMkLst>
      </pc:sldChg>
      <pc:sldChg chg="del">
        <pc:chgData name="michal.sajgalik@fstroj.uniza.sk" userId="0fcfbd99-3be0-472b-8a98-e25e1bcd8638" providerId="ADAL" clId="{6574F68E-DD0B-4867-A0A1-492D78786BD2}" dt="2022-11-21T22:15:34.662" v="714" actId="47"/>
        <pc:sldMkLst>
          <pc:docMk/>
          <pc:sldMk cId="1968929075" sldId="523"/>
        </pc:sldMkLst>
      </pc:sldChg>
      <pc:sldChg chg="del">
        <pc:chgData name="michal.sajgalik@fstroj.uniza.sk" userId="0fcfbd99-3be0-472b-8a98-e25e1bcd8638" providerId="ADAL" clId="{6574F68E-DD0B-4867-A0A1-492D78786BD2}" dt="2022-11-21T22:15:34.662" v="714" actId="47"/>
        <pc:sldMkLst>
          <pc:docMk/>
          <pc:sldMk cId="2062233171" sldId="524"/>
        </pc:sldMkLst>
      </pc:sldChg>
      <pc:sldChg chg="del">
        <pc:chgData name="michal.sajgalik@fstroj.uniza.sk" userId="0fcfbd99-3be0-472b-8a98-e25e1bcd8638" providerId="ADAL" clId="{6574F68E-DD0B-4867-A0A1-492D78786BD2}" dt="2022-11-21T22:15:34.662" v="714" actId="47"/>
        <pc:sldMkLst>
          <pc:docMk/>
          <pc:sldMk cId="3586148419" sldId="525"/>
        </pc:sldMkLst>
      </pc:sldChg>
      <pc:sldChg chg="del">
        <pc:chgData name="michal.sajgalik@fstroj.uniza.sk" userId="0fcfbd99-3be0-472b-8a98-e25e1bcd8638" providerId="ADAL" clId="{6574F68E-DD0B-4867-A0A1-492D78786BD2}" dt="2022-11-21T22:15:34.662" v="714" actId="47"/>
        <pc:sldMkLst>
          <pc:docMk/>
          <pc:sldMk cId="3289842053" sldId="526"/>
        </pc:sldMkLst>
      </pc:sldChg>
      <pc:sldChg chg="del">
        <pc:chgData name="michal.sajgalik@fstroj.uniza.sk" userId="0fcfbd99-3be0-472b-8a98-e25e1bcd8638" providerId="ADAL" clId="{6574F68E-DD0B-4867-A0A1-492D78786BD2}" dt="2022-11-21T22:15:34.662" v="714" actId="47"/>
        <pc:sldMkLst>
          <pc:docMk/>
          <pc:sldMk cId="3681967229" sldId="527"/>
        </pc:sldMkLst>
      </pc:sldChg>
      <pc:sldChg chg="del">
        <pc:chgData name="michal.sajgalik@fstroj.uniza.sk" userId="0fcfbd99-3be0-472b-8a98-e25e1bcd8638" providerId="ADAL" clId="{6574F68E-DD0B-4867-A0A1-492D78786BD2}" dt="2022-11-21T22:15:34.662" v="714" actId="47"/>
        <pc:sldMkLst>
          <pc:docMk/>
          <pc:sldMk cId="3064255359" sldId="528"/>
        </pc:sldMkLst>
      </pc:sldChg>
      <pc:sldChg chg="del">
        <pc:chgData name="michal.sajgalik@fstroj.uniza.sk" userId="0fcfbd99-3be0-472b-8a98-e25e1bcd8638" providerId="ADAL" clId="{6574F68E-DD0B-4867-A0A1-492D78786BD2}" dt="2022-11-21T22:15:34.662" v="714" actId="47"/>
        <pc:sldMkLst>
          <pc:docMk/>
          <pc:sldMk cId="2078023091" sldId="529"/>
        </pc:sldMkLst>
      </pc:sldChg>
      <pc:sldChg chg="del">
        <pc:chgData name="michal.sajgalik@fstroj.uniza.sk" userId="0fcfbd99-3be0-472b-8a98-e25e1bcd8638" providerId="ADAL" clId="{6574F68E-DD0B-4867-A0A1-492D78786BD2}" dt="2022-11-19T23:43:17.447" v="612" actId="47"/>
        <pc:sldMkLst>
          <pc:docMk/>
          <pc:sldMk cId="3856333837" sldId="530"/>
        </pc:sldMkLst>
      </pc:sldChg>
      <pc:sldChg chg="del">
        <pc:chgData name="michal.sajgalik@fstroj.uniza.sk" userId="0fcfbd99-3be0-472b-8a98-e25e1bcd8638" providerId="ADAL" clId="{6574F68E-DD0B-4867-A0A1-492D78786BD2}" dt="2022-11-19T23:43:15.784" v="611" actId="47"/>
        <pc:sldMkLst>
          <pc:docMk/>
          <pc:sldMk cId="3263924886" sldId="531"/>
        </pc:sldMkLst>
      </pc:sldChg>
      <pc:sldChg chg="addSp delSp modSp add mod delAnim modAnim modNotesTx">
        <pc:chgData name="michal.sajgalik@fstroj.uniza.sk" userId="0fcfbd99-3be0-472b-8a98-e25e1bcd8638" providerId="ADAL" clId="{6574F68E-DD0B-4867-A0A1-492D78786BD2}" dt="2022-11-26T22:34:16.100" v="3328"/>
        <pc:sldMkLst>
          <pc:docMk/>
          <pc:sldMk cId="2250514810" sldId="532"/>
        </pc:sldMkLst>
        <pc:spChg chg="mod">
          <ac:chgData name="michal.sajgalik@fstroj.uniza.sk" userId="0fcfbd99-3be0-472b-8a98-e25e1bcd8638" providerId="ADAL" clId="{6574F68E-DD0B-4867-A0A1-492D78786BD2}" dt="2022-11-19T22:05:54.743" v="151" actId="20577"/>
          <ac:spMkLst>
            <pc:docMk/>
            <pc:sldMk cId="2250514810" sldId="532"/>
            <ac:spMk id="2" creationId="{F12C995D-B4D6-FBF1-5C1A-2B75462810D9}"/>
          </ac:spMkLst>
        </pc:spChg>
        <pc:spChg chg="add mod">
          <ac:chgData name="michal.sajgalik@fstroj.uniza.sk" userId="0fcfbd99-3be0-472b-8a98-e25e1bcd8638" providerId="ADAL" clId="{6574F68E-DD0B-4867-A0A1-492D78786BD2}" dt="2022-11-19T23:18:33.592" v="601" actId="207"/>
          <ac:spMkLst>
            <pc:docMk/>
            <pc:sldMk cId="2250514810" sldId="532"/>
            <ac:spMk id="5" creationId="{A5DE275E-92BF-0B9B-663C-66896F096091}"/>
          </ac:spMkLst>
        </pc:spChg>
        <pc:spChg chg="add mod">
          <ac:chgData name="michal.sajgalik@fstroj.uniza.sk" userId="0fcfbd99-3be0-472b-8a98-e25e1bcd8638" providerId="ADAL" clId="{6574F68E-DD0B-4867-A0A1-492D78786BD2}" dt="2022-11-19T23:18:33.592" v="601" actId="207"/>
          <ac:spMkLst>
            <pc:docMk/>
            <pc:sldMk cId="2250514810" sldId="532"/>
            <ac:spMk id="7" creationId="{0BE65468-21B6-2A2E-8CC0-E800CAA508E5}"/>
          </ac:spMkLst>
        </pc:spChg>
        <pc:spChg chg="mod">
          <ac:chgData name="michal.sajgalik@fstroj.uniza.sk" userId="0fcfbd99-3be0-472b-8a98-e25e1bcd8638" providerId="ADAL" clId="{6574F68E-DD0B-4867-A0A1-492D78786BD2}" dt="2022-11-19T23:18:33.592" v="601" actId="207"/>
          <ac:spMkLst>
            <pc:docMk/>
            <pc:sldMk cId="2250514810" sldId="532"/>
            <ac:spMk id="8" creationId="{9E851457-B034-6A05-61E3-189F678935D9}"/>
          </ac:spMkLst>
        </pc:spChg>
        <pc:spChg chg="del">
          <ac:chgData name="michal.sajgalik@fstroj.uniza.sk" userId="0fcfbd99-3be0-472b-8a98-e25e1bcd8638" providerId="ADAL" clId="{6574F68E-DD0B-4867-A0A1-492D78786BD2}" dt="2022-11-19T22:54:34.487" v="174" actId="478"/>
          <ac:spMkLst>
            <pc:docMk/>
            <pc:sldMk cId="2250514810" sldId="532"/>
            <ac:spMk id="9" creationId="{2DDE45B5-CEA1-3ADF-9114-3DDC7EE8AC48}"/>
          </ac:spMkLst>
        </pc:spChg>
        <pc:spChg chg="mod">
          <ac:chgData name="michal.sajgalik@fstroj.uniza.sk" userId="0fcfbd99-3be0-472b-8a98-e25e1bcd8638" providerId="ADAL" clId="{6574F68E-DD0B-4867-A0A1-492D78786BD2}" dt="2022-11-19T23:18:33.592" v="601" actId="207"/>
          <ac:spMkLst>
            <pc:docMk/>
            <pc:sldMk cId="2250514810" sldId="532"/>
            <ac:spMk id="10" creationId="{D44F81F8-B94B-E0EE-82F7-408D5C8868A2}"/>
          </ac:spMkLst>
        </pc:spChg>
        <pc:spChg chg="del mod">
          <ac:chgData name="michal.sajgalik@fstroj.uniza.sk" userId="0fcfbd99-3be0-472b-8a98-e25e1bcd8638" providerId="ADAL" clId="{6574F68E-DD0B-4867-A0A1-492D78786BD2}" dt="2022-11-19T22:54:50.024" v="177" actId="478"/>
          <ac:spMkLst>
            <pc:docMk/>
            <pc:sldMk cId="2250514810" sldId="532"/>
            <ac:spMk id="11" creationId="{9CE4C491-CF5E-DED2-C6B3-771BB60D4500}"/>
          </ac:spMkLst>
        </pc:spChg>
        <pc:spChg chg="mod">
          <ac:chgData name="michal.sajgalik@fstroj.uniza.sk" userId="0fcfbd99-3be0-472b-8a98-e25e1bcd8638" providerId="ADAL" clId="{6574F68E-DD0B-4867-A0A1-492D78786BD2}" dt="2022-11-19T23:18:33.592" v="601" actId="207"/>
          <ac:spMkLst>
            <pc:docMk/>
            <pc:sldMk cId="2250514810" sldId="532"/>
            <ac:spMk id="12" creationId="{65C35FD0-3EB3-D610-A5E4-86B1735500E5}"/>
          </ac:spMkLst>
        </pc:spChg>
        <pc:spChg chg="del">
          <ac:chgData name="michal.sajgalik@fstroj.uniza.sk" userId="0fcfbd99-3be0-472b-8a98-e25e1bcd8638" providerId="ADAL" clId="{6574F68E-DD0B-4867-A0A1-492D78786BD2}" dt="2022-11-19T22:55:11.836" v="215" actId="478"/>
          <ac:spMkLst>
            <pc:docMk/>
            <pc:sldMk cId="2250514810" sldId="532"/>
            <ac:spMk id="13" creationId="{2ADC8D98-82BC-767B-17B4-4F1882B48EAD}"/>
          </ac:spMkLst>
        </pc:spChg>
        <pc:spChg chg="mod">
          <ac:chgData name="michal.sajgalik@fstroj.uniza.sk" userId="0fcfbd99-3be0-472b-8a98-e25e1bcd8638" providerId="ADAL" clId="{6574F68E-DD0B-4867-A0A1-492D78786BD2}" dt="2022-11-19T23:18:33.592" v="601" actId="207"/>
          <ac:spMkLst>
            <pc:docMk/>
            <pc:sldMk cId="2250514810" sldId="532"/>
            <ac:spMk id="14" creationId="{CD7A9E06-753C-967F-A597-6177A02223B6}"/>
          </ac:spMkLst>
        </pc:spChg>
        <pc:spChg chg="del">
          <ac:chgData name="michal.sajgalik@fstroj.uniza.sk" userId="0fcfbd99-3be0-472b-8a98-e25e1bcd8638" providerId="ADAL" clId="{6574F68E-DD0B-4867-A0A1-492D78786BD2}" dt="2022-11-19T22:55:13.306" v="216" actId="478"/>
          <ac:spMkLst>
            <pc:docMk/>
            <pc:sldMk cId="2250514810" sldId="532"/>
            <ac:spMk id="15" creationId="{9B10D155-42DD-3455-3C9F-1D55B08A0EDE}"/>
          </ac:spMkLst>
        </pc:spChg>
        <pc:spChg chg="mod">
          <ac:chgData name="michal.sajgalik@fstroj.uniza.sk" userId="0fcfbd99-3be0-472b-8a98-e25e1bcd8638" providerId="ADAL" clId="{6574F68E-DD0B-4867-A0A1-492D78786BD2}" dt="2022-11-19T23:18:33.592" v="601" actId="207"/>
          <ac:spMkLst>
            <pc:docMk/>
            <pc:sldMk cId="2250514810" sldId="532"/>
            <ac:spMk id="16" creationId="{B7216A55-F6EE-9FD0-1B4A-441F24C420F2}"/>
          </ac:spMkLst>
        </pc:spChg>
        <pc:spChg chg="del">
          <ac:chgData name="michal.sajgalik@fstroj.uniza.sk" userId="0fcfbd99-3be0-472b-8a98-e25e1bcd8638" providerId="ADAL" clId="{6574F68E-DD0B-4867-A0A1-492D78786BD2}" dt="2022-11-19T22:55:46.789" v="223" actId="478"/>
          <ac:spMkLst>
            <pc:docMk/>
            <pc:sldMk cId="2250514810" sldId="532"/>
            <ac:spMk id="17" creationId="{DE6A635A-BE8E-8DAE-C90B-C4E29B8AF599}"/>
          </ac:spMkLst>
        </pc:spChg>
        <pc:spChg chg="add mod">
          <ac:chgData name="michal.sajgalik@fstroj.uniza.sk" userId="0fcfbd99-3be0-472b-8a98-e25e1bcd8638" providerId="ADAL" clId="{6574F68E-DD0B-4867-A0A1-492D78786BD2}" dt="2022-11-21T22:12:49.873" v="690" actId="207"/>
          <ac:spMkLst>
            <pc:docMk/>
            <pc:sldMk cId="2250514810" sldId="532"/>
            <ac:spMk id="21" creationId="{34CE68FD-3111-F87C-C972-3D6215C4CF1F}"/>
          </ac:spMkLst>
        </pc:spChg>
        <pc:spChg chg="add mod">
          <ac:chgData name="michal.sajgalik@fstroj.uniza.sk" userId="0fcfbd99-3be0-472b-8a98-e25e1bcd8638" providerId="ADAL" clId="{6574F68E-DD0B-4867-A0A1-492D78786BD2}" dt="2022-11-21T22:12:49.873" v="690" actId="207"/>
          <ac:spMkLst>
            <pc:docMk/>
            <pc:sldMk cId="2250514810" sldId="532"/>
            <ac:spMk id="22" creationId="{41B8AA0E-A0A0-0CDE-8054-3B1985EAB885}"/>
          </ac:spMkLst>
        </pc:spChg>
        <pc:spChg chg="add mod">
          <ac:chgData name="michal.sajgalik@fstroj.uniza.sk" userId="0fcfbd99-3be0-472b-8a98-e25e1bcd8638" providerId="ADAL" clId="{6574F68E-DD0B-4867-A0A1-492D78786BD2}" dt="2022-11-21T22:12:49.873" v="690" actId="207"/>
          <ac:spMkLst>
            <pc:docMk/>
            <pc:sldMk cId="2250514810" sldId="532"/>
            <ac:spMk id="23" creationId="{48089B27-1AC2-7A8F-BAF1-433228586DD6}"/>
          </ac:spMkLst>
        </pc:spChg>
        <pc:spChg chg="add mod">
          <ac:chgData name="michal.sajgalik@fstroj.uniza.sk" userId="0fcfbd99-3be0-472b-8a98-e25e1bcd8638" providerId="ADAL" clId="{6574F68E-DD0B-4867-A0A1-492D78786BD2}" dt="2022-11-21T22:12:49.873" v="690" actId="207"/>
          <ac:spMkLst>
            <pc:docMk/>
            <pc:sldMk cId="2250514810" sldId="532"/>
            <ac:spMk id="24" creationId="{3580A00B-CBBE-DAA2-2F9C-958841C0B7F8}"/>
          </ac:spMkLst>
        </pc:spChg>
        <pc:spChg chg="add mod">
          <ac:chgData name="michal.sajgalik@fstroj.uniza.sk" userId="0fcfbd99-3be0-472b-8a98-e25e1bcd8638" providerId="ADAL" clId="{6574F68E-DD0B-4867-A0A1-492D78786BD2}" dt="2022-11-21T22:12:49.873" v="690" actId="207"/>
          <ac:spMkLst>
            <pc:docMk/>
            <pc:sldMk cId="2250514810" sldId="532"/>
            <ac:spMk id="25" creationId="{7C9ACA3E-5530-3C6C-CB21-D63891CA94BF}"/>
          </ac:spMkLst>
        </pc:spChg>
        <pc:spChg chg="add mod">
          <ac:chgData name="michal.sajgalik@fstroj.uniza.sk" userId="0fcfbd99-3be0-472b-8a98-e25e1bcd8638" providerId="ADAL" clId="{6574F68E-DD0B-4867-A0A1-492D78786BD2}" dt="2022-11-21T22:12:49.873" v="690" actId="207"/>
          <ac:spMkLst>
            <pc:docMk/>
            <pc:sldMk cId="2250514810" sldId="532"/>
            <ac:spMk id="26" creationId="{E76EDC25-3987-CA76-31D7-D35915DEC346}"/>
          </ac:spMkLst>
        </pc:spChg>
        <pc:spChg chg="add del mod">
          <ac:chgData name="michal.sajgalik@fstroj.uniza.sk" userId="0fcfbd99-3be0-472b-8a98-e25e1bcd8638" providerId="ADAL" clId="{6574F68E-DD0B-4867-A0A1-492D78786BD2}" dt="2022-11-19T23:00:28.477" v="431" actId="1076"/>
          <ac:spMkLst>
            <pc:docMk/>
            <pc:sldMk cId="2250514810" sldId="532"/>
            <ac:spMk id="42" creationId="{5E7D48F4-13E3-CF05-00EC-7F316DBFCD1B}"/>
          </ac:spMkLst>
        </pc:spChg>
        <pc:grpChg chg="add del mod">
          <ac:chgData name="michal.sajgalik@fstroj.uniza.sk" userId="0fcfbd99-3be0-472b-8a98-e25e1bcd8638" providerId="ADAL" clId="{6574F68E-DD0B-4867-A0A1-492D78786BD2}" dt="2022-11-22T07:48:48.240" v="1921" actId="478"/>
          <ac:grpSpMkLst>
            <pc:docMk/>
            <pc:sldMk cId="2250514810" sldId="532"/>
            <ac:grpSpMk id="9" creationId="{7064EEF7-0FCB-021D-F3B3-933F12965869}"/>
          </ac:grpSpMkLst>
        </pc:grpChg>
        <pc:grpChg chg="add mod">
          <ac:chgData name="michal.sajgalik@fstroj.uniza.sk" userId="0fcfbd99-3be0-472b-8a98-e25e1bcd8638" providerId="ADAL" clId="{6574F68E-DD0B-4867-A0A1-492D78786BD2}" dt="2022-11-22T07:48:49.420" v="1922"/>
          <ac:grpSpMkLst>
            <pc:docMk/>
            <pc:sldMk cId="2250514810" sldId="532"/>
            <ac:grpSpMk id="15" creationId="{5E22D6CE-747D-73F6-EC47-075B7E6E4E0E}"/>
          </ac:grpSpMkLst>
        </pc:grpChg>
        <pc:picChg chg="mod">
          <ac:chgData name="michal.sajgalik@fstroj.uniza.sk" userId="0fcfbd99-3be0-472b-8a98-e25e1bcd8638" providerId="ADAL" clId="{6574F68E-DD0B-4867-A0A1-492D78786BD2}" dt="2022-11-22T07:44:15.434" v="1855"/>
          <ac:picMkLst>
            <pc:docMk/>
            <pc:sldMk cId="2250514810" sldId="532"/>
            <ac:picMk id="11" creationId="{4748950B-0892-D16B-87FF-B81FD953BA94}"/>
          </ac:picMkLst>
        </pc:picChg>
        <pc:picChg chg="mod">
          <ac:chgData name="michal.sajgalik@fstroj.uniza.sk" userId="0fcfbd99-3be0-472b-8a98-e25e1bcd8638" providerId="ADAL" clId="{6574F68E-DD0B-4867-A0A1-492D78786BD2}" dt="2022-11-22T07:44:15.434" v="1855"/>
          <ac:picMkLst>
            <pc:docMk/>
            <pc:sldMk cId="2250514810" sldId="532"/>
            <ac:picMk id="13" creationId="{641AB519-9E75-0D83-FEB1-5B5A2C5B9009}"/>
          </ac:picMkLst>
        </pc:picChg>
        <pc:picChg chg="mod">
          <ac:chgData name="michal.sajgalik@fstroj.uniza.sk" userId="0fcfbd99-3be0-472b-8a98-e25e1bcd8638" providerId="ADAL" clId="{6574F68E-DD0B-4867-A0A1-492D78786BD2}" dt="2022-11-22T07:48:49.420" v="1922"/>
          <ac:picMkLst>
            <pc:docMk/>
            <pc:sldMk cId="2250514810" sldId="532"/>
            <ac:picMk id="17" creationId="{220FF060-397D-6016-3737-2D389756AA20}"/>
          </ac:picMkLst>
        </pc:picChg>
        <pc:picChg chg="mod">
          <ac:chgData name="michal.sajgalik@fstroj.uniza.sk" userId="0fcfbd99-3be0-472b-8a98-e25e1bcd8638" providerId="ADAL" clId="{6574F68E-DD0B-4867-A0A1-492D78786BD2}" dt="2022-11-22T07:48:49.420" v="1922"/>
          <ac:picMkLst>
            <pc:docMk/>
            <pc:sldMk cId="2250514810" sldId="532"/>
            <ac:picMk id="18" creationId="{E8B13E0D-D330-D5D4-7D8A-A02622BC3158}"/>
          </ac:picMkLst>
        </pc:picChg>
        <pc:picChg chg="add del">
          <ac:chgData name="michal.sajgalik@fstroj.uniza.sk" userId="0fcfbd99-3be0-472b-8a98-e25e1bcd8638" providerId="ADAL" clId="{6574F68E-DD0B-4867-A0A1-492D78786BD2}" dt="2022-11-19T22:58:24.939" v="411"/>
          <ac:picMkLst>
            <pc:docMk/>
            <pc:sldMk cId="2250514810" sldId="532"/>
            <ac:picMk id="1026" creationId="{C77C6663-A17C-1958-C06F-39AC804E3576}"/>
          </ac:picMkLst>
        </pc:picChg>
        <pc:picChg chg="add del mod">
          <ac:chgData name="michal.sajgalik@fstroj.uniza.sk" userId="0fcfbd99-3be0-472b-8a98-e25e1bcd8638" providerId="ADAL" clId="{6574F68E-DD0B-4867-A0A1-492D78786BD2}" dt="2022-11-19T23:03:35.800" v="467" actId="478"/>
          <ac:picMkLst>
            <pc:docMk/>
            <pc:sldMk cId="2250514810" sldId="532"/>
            <ac:picMk id="1028" creationId="{E82E8733-46DE-63D7-CB51-EF9E90AC0A54}"/>
          </ac:picMkLst>
        </pc:picChg>
        <pc:picChg chg="add del mod">
          <ac:chgData name="michal.sajgalik@fstroj.uniza.sk" userId="0fcfbd99-3be0-472b-8a98-e25e1bcd8638" providerId="ADAL" clId="{6574F68E-DD0B-4867-A0A1-492D78786BD2}" dt="2022-11-19T23:04:06.273" v="471" actId="478"/>
          <ac:picMkLst>
            <pc:docMk/>
            <pc:sldMk cId="2250514810" sldId="532"/>
            <ac:picMk id="1030" creationId="{F6DE5FE4-22F2-F2BA-A752-E90D40AE31DD}"/>
          </ac:picMkLst>
        </pc:picChg>
        <pc:picChg chg="add del mod">
          <ac:chgData name="michal.sajgalik@fstroj.uniza.sk" userId="0fcfbd99-3be0-472b-8a98-e25e1bcd8638" providerId="ADAL" clId="{6574F68E-DD0B-4867-A0A1-492D78786BD2}" dt="2022-11-19T23:04:36.140" v="476" actId="478"/>
          <ac:picMkLst>
            <pc:docMk/>
            <pc:sldMk cId="2250514810" sldId="532"/>
            <ac:picMk id="1032" creationId="{9C61A56F-5C71-06C5-A6E8-31CEF6A8F943}"/>
          </ac:picMkLst>
        </pc:picChg>
        <pc:picChg chg="add del mod">
          <ac:chgData name="michal.sajgalik@fstroj.uniza.sk" userId="0fcfbd99-3be0-472b-8a98-e25e1bcd8638" providerId="ADAL" clId="{6574F68E-DD0B-4867-A0A1-492D78786BD2}" dt="2022-11-19T23:06:57.875" v="480" actId="478"/>
          <ac:picMkLst>
            <pc:docMk/>
            <pc:sldMk cId="2250514810" sldId="532"/>
            <ac:picMk id="1034" creationId="{80C43A31-55EE-F40B-8697-B889A81078C3}"/>
          </ac:picMkLst>
        </pc:picChg>
        <pc:picChg chg="add del mod">
          <ac:chgData name="michal.sajgalik@fstroj.uniza.sk" userId="0fcfbd99-3be0-472b-8a98-e25e1bcd8638" providerId="ADAL" clId="{6574F68E-DD0B-4867-A0A1-492D78786BD2}" dt="2022-11-19T23:07:20.708" v="484" actId="478"/>
          <ac:picMkLst>
            <pc:docMk/>
            <pc:sldMk cId="2250514810" sldId="532"/>
            <ac:picMk id="1036" creationId="{91B62C57-2572-382B-0D66-CC16B4BDDCBE}"/>
          </ac:picMkLst>
        </pc:picChg>
        <pc:picChg chg="add del mod">
          <ac:chgData name="michal.sajgalik@fstroj.uniza.sk" userId="0fcfbd99-3be0-472b-8a98-e25e1bcd8638" providerId="ADAL" clId="{6574F68E-DD0B-4867-A0A1-492D78786BD2}" dt="2022-11-19T23:07:51.382" v="488" actId="478"/>
          <ac:picMkLst>
            <pc:docMk/>
            <pc:sldMk cId="2250514810" sldId="532"/>
            <ac:picMk id="1038" creationId="{C74FCCD1-3729-0023-DD13-46A64D1A7547}"/>
          </ac:picMkLst>
        </pc:picChg>
        <pc:cxnChg chg="add del mod ord">
          <ac:chgData name="michal.sajgalik@fstroj.uniza.sk" userId="0fcfbd99-3be0-472b-8a98-e25e1bcd8638" providerId="ADAL" clId="{6574F68E-DD0B-4867-A0A1-492D78786BD2}" dt="2022-11-19T23:00:52.291" v="445" actId="1036"/>
          <ac:cxnSpMkLst>
            <pc:docMk/>
            <pc:sldMk cId="2250514810" sldId="532"/>
            <ac:cxnSpMk id="32" creationId="{CCD36049-1121-DB1D-24E2-FE7167B367EB}"/>
          </ac:cxnSpMkLst>
        </pc:cxnChg>
        <pc:cxnChg chg="add del mod">
          <ac:chgData name="michal.sajgalik@fstroj.uniza.sk" userId="0fcfbd99-3be0-472b-8a98-e25e1bcd8638" providerId="ADAL" clId="{6574F68E-DD0B-4867-A0A1-492D78786BD2}" dt="2022-11-19T23:00:32.557" v="432" actId="1076"/>
          <ac:cxnSpMkLst>
            <pc:docMk/>
            <pc:sldMk cId="2250514810" sldId="532"/>
            <ac:cxnSpMk id="35" creationId="{EAE03F00-978A-EAE8-4893-B6EC6BDC0021}"/>
          </ac:cxnSpMkLst>
        </pc:cxnChg>
      </pc:sldChg>
      <pc:sldChg chg="addSp delSp modSp add mod modNotesTx">
        <pc:chgData name="michal.sajgalik@fstroj.uniza.sk" userId="0fcfbd99-3be0-472b-8a98-e25e1bcd8638" providerId="ADAL" clId="{6574F68E-DD0B-4867-A0A1-492D78786BD2}" dt="2022-11-26T22:49:20.051" v="3384" actId="790"/>
        <pc:sldMkLst>
          <pc:docMk/>
          <pc:sldMk cId="3070429197" sldId="533"/>
        </pc:sldMkLst>
        <pc:spChg chg="mod">
          <ac:chgData name="michal.sajgalik@fstroj.uniza.sk" userId="0fcfbd99-3be0-472b-8a98-e25e1bcd8638" providerId="ADAL" clId="{6574F68E-DD0B-4867-A0A1-492D78786BD2}" dt="2022-11-19T23:23:15.803" v="609" actId="208"/>
          <ac:spMkLst>
            <pc:docMk/>
            <pc:sldMk cId="3070429197" sldId="533"/>
            <ac:spMk id="8" creationId="{9E851457-B034-6A05-61E3-189F678935D9}"/>
          </ac:spMkLst>
        </pc:spChg>
        <pc:spChg chg="mod">
          <ac:chgData name="michal.sajgalik@fstroj.uniza.sk" userId="0fcfbd99-3be0-472b-8a98-e25e1bcd8638" providerId="ADAL" clId="{6574F68E-DD0B-4867-A0A1-492D78786BD2}" dt="2022-11-19T23:23:15.803" v="609" actId="208"/>
          <ac:spMkLst>
            <pc:docMk/>
            <pc:sldMk cId="3070429197" sldId="533"/>
            <ac:spMk id="9" creationId="{2DDE45B5-CEA1-3ADF-9114-3DDC7EE8AC48}"/>
          </ac:spMkLst>
        </pc:spChg>
        <pc:spChg chg="mod">
          <ac:chgData name="michal.sajgalik@fstroj.uniza.sk" userId="0fcfbd99-3be0-472b-8a98-e25e1bcd8638" providerId="ADAL" clId="{6574F68E-DD0B-4867-A0A1-492D78786BD2}" dt="2022-11-19T23:23:15.803" v="609" actId="208"/>
          <ac:spMkLst>
            <pc:docMk/>
            <pc:sldMk cId="3070429197" sldId="533"/>
            <ac:spMk id="10" creationId="{D44F81F8-B94B-E0EE-82F7-408D5C8868A2}"/>
          </ac:spMkLst>
        </pc:spChg>
        <pc:spChg chg="mod">
          <ac:chgData name="michal.sajgalik@fstroj.uniza.sk" userId="0fcfbd99-3be0-472b-8a98-e25e1bcd8638" providerId="ADAL" clId="{6574F68E-DD0B-4867-A0A1-492D78786BD2}" dt="2022-11-19T23:23:15.803" v="609" actId="208"/>
          <ac:spMkLst>
            <pc:docMk/>
            <pc:sldMk cId="3070429197" sldId="533"/>
            <ac:spMk id="11" creationId="{9CE4C491-CF5E-DED2-C6B3-771BB60D4500}"/>
          </ac:spMkLst>
        </pc:spChg>
        <pc:spChg chg="mod">
          <ac:chgData name="michal.sajgalik@fstroj.uniza.sk" userId="0fcfbd99-3be0-472b-8a98-e25e1bcd8638" providerId="ADAL" clId="{6574F68E-DD0B-4867-A0A1-492D78786BD2}" dt="2022-11-19T23:23:15.803" v="609" actId="208"/>
          <ac:spMkLst>
            <pc:docMk/>
            <pc:sldMk cId="3070429197" sldId="533"/>
            <ac:spMk id="12" creationId="{65C35FD0-3EB3-D610-A5E4-86B1735500E5}"/>
          </ac:spMkLst>
        </pc:spChg>
        <pc:spChg chg="mod">
          <ac:chgData name="michal.sajgalik@fstroj.uniza.sk" userId="0fcfbd99-3be0-472b-8a98-e25e1bcd8638" providerId="ADAL" clId="{6574F68E-DD0B-4867-A0A1-492D78786BD2}" dt="2022-11-19T23:23:15.803" v="609" actId="208"/>
          <ac:spMkLst>
            <pc:docMk/>
            <pc:sldMk cId="3070429197" sldId="533"/>
            <ac:spMk id="13" creationId="{2ADC8D98-82BC-767B-17B4-4F1882B48EAD}"/>
          </ac:spMkLst>
        </pc:spChg>
        <pc:spChg chg="mod">
          <ac:chgData name="michal.sajgalik@fstroj.uniza.sk" userId="0fcfbd99-3be0-472b-8a98-e25e1bcd8638" providerId="ADAL" clId="{6574F68E-DD0B-4867-A0A1-492D78786BD2}" dt="2022-11-19T23:23:15.803" v="609" actId="208"/>
          <ac:spMkLst>
            <pc:docMk/>
            <pc:sldMk cId="3070429197" sldId="533"/>
            <ac:spMk id="14" creationId="{CD7A9E06-753C-967F-A597-6177A02223B6}"/>
          </ac:spMkLst>
        </pc:spChg>
        <pc:spChg chg="mod">
          <ac:chgData name="michal.sajgalik@fstroj.uniza.sk" userId="0fcfbd99-3be0-472b-8a98-e25e1bcd8638" providerId="ADAL" clId="{6574F68E-DD0B-4867-A0A1-492D78786BD2}" dt="2022-11-19T23:23:15.803" v="609" actId="208"/>
          <ac:spMkLst>
            <pc:docMk/>
            <pc:sldMk cId="3070429197" sldId="533"/>
            <ac:spMk id="15" creationId="{9B10D155-42DD-3455-3C9F-1D55B08A0EDE}"/>
          </ac:spMkLst>
        </pc:spChg>
        <pc:spChg chg="mod">
          <ac:chgData name="michal.sajgalik@fstroj.uniza.sk" userId="0fcfbd99-3be0-472b-8a98-e25e1bcd8638" providerId="ADAL" clId="{6574F68E-DD0B-4867-A0A1-492D78786BD2}" dt="2022-11-19T23:23:15.803" v="609" actId="208"/>
          <ac:spMkLst>
            <pc:docMk/>
            <pc:sldMk cId="3070429197" sldId="533"/>
            <ac:spMk id="16" creationId="{B7216A55-F6EE-9FD0-1B4A-441F24C420F2}"/>
          </ac:spMkLst>
        </pc:spChg>
        <pc:spChg chg="mod">
          <ac:chgData name="michal.sajgalik@fstroj.uniza.sk" userId="0fcfbd99-3be0-472b-8a98-e25e1bcd8638" providerId="ADAL" clId="{6574F68E-DD0B-4867-A0A1-492D78786BD2}" dt="2022-11-19T23:23:15.803" v="609" actId="208"/>
          <ac:spMkLst>
            <pc:docMk/>
            <pc:sldMk cId="3070429197" sldId="533"/>
            <ac:spMk id="17" creationId="{DE6A635A-BE8E-8DAE-C90B-C4E29B8AF599}"/>
          </ac:spMkLst>
        </pc:spChg>
        <pc:spChg chg="mod">
          <ac:chgData name="michal.sajgalik@fstroj.uniza.sk" userId="0fcfbd99-3be0-472b-8a98-e25e1bcd8638" providerId="ADAL" clId="{6574F68E-DD0B-4867-A0A1-492D78786BD2}" dt="2022-11-19T23:21:43.350" v="608" actId="14861"/>
          <ac:spMkLst>
            <pc:docMk/>
            <pc:sldMk cId="3070429197" sldId="533"/>
            <ac:spMk id="42" creationId="{5E7D48F4-13E3-CF05-00EC-7F316DBFCD1B}"/>
          </ac:spMkLst>
        </pc:spChg>
        <pc:grpChg chg="add del mod">
          <ac:chgData name="michal.sajgalik@fstroj.uniza.sk" userId="0fcfbd99-3be0-472b-8a98-e25e1bcd8638" providerId="ADAL" clId="{6574F68E-DD0B-4867-A0A1-492D78786BD2}" dt="2022-11-22T07:48:53.935" v="1923" actId="478"/>
          <ac:grpSpMkLst>
            <pc:docMk/>
            <pc:sldMk cId="3070429197" sldId="533"/>
            <ac:grpSpMk id="5" creationId="{0C9E6341-B5EF-1A36-CCE9-76F23C922D9A}"/>
          </ac:grpSpMkLst>
        </pc:grpChg>
        <pc:grpChg chg="add mod">
          <ac:chgData name="michal.sajgalik@fstroj.uniza.sk" userId="0fcfbd99-3be0-472b-8a98-e25e1bcd8638" providerId="ADAL" clId="{6574F68E-DD0B-4867-A0A1-492D78786BD2}" dt="2022-11-22T07:48:55.140" v="1924"/>
          <ac:grpSpMkLst>
            <pc:docMk/>
            <pc:sldMk cId="3070429197" sldId="533"/>
            <ac:grpSpMk id="19" creationId="{57CC48B0-59EA-7306-1008-D87B9E70845D}"/>
          </ac:grpSpMkLst>
        </pc:grpChg>
        <pc:picChg chg="mod">
          <ac:chgData name="michal.sajgalik@fstroj.uniza.sk" userId="0fcfbd99-3be0-472b-8a98-e25e1bcd8638" providerId="ADAL" clId="{6574F68E-DD0B-4867-A0A1-492D78786BD2}" dt="2022-11-22T07:44:17.196" v="1856"/>
          <ac:picMkLst>
            <pc:docMk/>
            <pc:sldMk cId="3070429197" sldId="533"/>
            <ac:picMk id="7" creationId="{F5FCB759-87B4-1688-D0C3-4E58F6E70AD9}"/>
          </ac:picMkLst>
        </pc:picChg>
        <pc:picChg chg="mod">
          <ac:chgData name="michal.sajgalik@fstroj.uniza.sk" userId="0fcfbd99-3be0-472b-8a98-e25e1bcd8638" providerId="ADAL" clId="{6574F68E-DD0B-4867-A0A1-492D78786BD2}" dt="2022-11-22T07:44:17.196" v="1856"/>
          <ac:picMkLst>
            <pc:docMk/>
            <pc:sldMk cId="3070429197" sldId="533"/>
            <ac:picMk id="18" creationId="{A69DF49A-8D68-DD28-B028-29548073D928}"/>
          </ac:picMkLst>
        </pc:picChg>
        <pc:picChg chg="mod">
          <ac:chgData name="michal.sajgalik@fstroj.uniza.sk" userId="0fcfbd99-3be0-472b-8a98-e25e1bcd8638" providerId="ADAL" clId="{6574F68E-DD0B-4867-A0A1-492D78786BD2}" dt="2022-11-22T07:48:55.140" v="1924"/>
          <ac:picMkLst>
            <pc:docMk/>
            <pc:sldMk cId="3070429197" sldId="533"/>
            <ac:picMk id="20" creationId="{1425045B-E8A7-AB76-DE86-F9441944DD0D}"/>
          </ac:picMkLst>
        </pc:picChg>
        <pc:picChg chg="mod">
          <ac:chgData name="michal.sajgalik@fstroj.uniza.sk" userId="0fcfbd99-3be0-472b-8a98-e25e1bcd8638" providerId="ADAL" clId="{6574F68E-DD0B-4867-A0A1-492D78786BD2}" dt="2022-11-22T07:48:55.140" v="1924"/>
          <ac:picMkLst>
            <pc:docMk/>
            <pc:sldMk cId="3070429197" sldId="533"/>
            <ac:picMk id="21" creationId="{AC271B29-FF3F-0550-2C94-6E480928DA17}"/>
          </ac:picMkLst>
        </pc:picChg>
        <pc:cxnChg chg="mod">
          <ac:chgData name="michal.sajgalik@fstroj.uniza.sk" userId="0fcfbd99-3be0-472b-8a98-e25e1bcd8638" providerId="ADAL" clId="{6574F68E-DD0B-4867-A0A1-492D78786BD2}" dt="2022-11-19T23:21:43.350" v="608" actId="14861"/>
          <ac:cxnSpMkLst>
            <pc:docMk/>
            <pc:sldMk cId="3070429197" sldId="533"/>
            <ac:cxnSpMk id="32" creationId="{CCD36049-1121-DB1D-24E2-FE7167B367EB}"/>
          </ac:cxnSpMkLst>
        </pc:cxnChg>
        <pc:cxnChg chg="mod">
          <ac:chgData name="michal.sajgalik@fstroj.uniza.sk" userId="0fcfbd99-3be0-472b-8a98-e25e1bcd8638" providerId="ADAL" clId="{6574F68E-DD0B-4867-A0A1-492D78786BD2}" dt="2022-11-19T23:21:43.350" v="608" actId="14861"/>
          <ac:cxnSpMkLst>
            <pc:docMk/>
            <pc:sldMk cId="3070429197" sldId="533"/>
            <ac:cxnSpMk id="35" creationId="{EAE03F00-978A-EAE8-4893-B6EC6BDC0021}"/>
          </ac:cxnSpMkLst>
        </pc:cxnChg>
      </pc:sldChg>
      <pc:sldChg chg="addSp delSp modSp add mod modNotesTx">
        <pc:chgData name="michal.sajgalik@fstroj.uniza.sk" userId="0fcfbd99-3be0-472b-8a98-e25e1bcd8638" providerId="ADAL" clId="{6574F68E-DD0B-4867-A0A1-492D78786BD2}" dt="2022-11-26T23:28:57.830" v="3650" actId="33524"/>
        <pc:sldMkLst>
          <pc:docMk/>
          <pc:sldMk cId="3058383510" sldId="616"/>
        </pc:sldMkLst>
        <pc:spChg chg="mod">
          <ac:chgData name="michal.sajgalik@fstroj.uniza.sk" userId="0fcfbd99-3be0-472b-8a98-e25e1bcd8638" providerId="ADAL" clId="{6574F68E-DD0B-4867-A0A1-492D78786BD2}" dt="2022-11-21T22:31:48.633" v="1542" actId="20577"/>
          <ac:spMkLst>
            <pc:docMk/>
            <pc:sldMk cId="3058383510" sldId="616"/>
            <ac:spMk id="3" creationId="{AD3BD06C-770D-2125-7320-0969DB33DE7E}"/>
          </ac:spMkLst>
        </pc:spChg>
        <pc:spChg chg="mod">
          <ac:chgData name="michal.sajgalik@fstroj.uniza.sk" userId="0fcfbd99-3be0-472b-8a98-e25e1bcd8638" providerId="ADAL" clId="{6574F68E-DD0B-4867-A0A1-492D78786BD2}" dt="2022-11-21T22:29:39.478" v="1399"/>
          <ac:spMkLst>
            <pc:docMk/>
            <pc:sldMk cId="3058383510" sldId="616"/>
            <ac:spMk id="13" creationId="{940BDB46-5C58-465F-8A05-17877F7DA2AB}"/>
          </ac:spMkLst>
        </pc:spChg>
        <pc:grpChg chg="add del mod">
          <ac:chgData name="michal.sajgalik@fstroj.uniza.sk" userId="0fcfbd99-3be0-472b-8a98-e25e1bcd8638" providerId="ADAL" clId="{6574F68E-DD0B-4867-A0A1-492D78786BD2}" dt="2022-11-22T07:50:35.415" v="1961" actId="478"/>
          <ac:grpSpMkLst>
            <pc:docMk/>
            <pc:sldMk cId="3058383510" sldId="616"/>
            <ac:grpSpMk id="7" creationId="{2324758B-B659-9BE4-F3DB-61D560C14F59}"/>
          </ac:grpSpMkLst>
        </pc:grpChg>
        <pc:grpChg chg="add mod">
          <ac:chgData name="michal.sajgalik@fstroj.uniza.sk" userId="0fcfbd99-3be0-472b-8a98-e25e1bcd8638" providerId="ADAL" clId="{6574F68E-DD0B-4867-A0A1-492D78786BD2}" dt="2022-11-22T07:50:36.444" v="1962"/>
          <ac:grpSpMkLst>
            <pc:docMk/>
            <pc:sldMk cId="3058383510" sldId="616"/>
            <ac:grpSpMk id="11" creationId="{F9D18043-3316-9CED-5EFD-E27AA17E6654}"/>
          </ac:grpSpMkLst>
        </pc:grpChg>
        <pc:picChg chg="mod">
          <ac:chgData name="michal.sajgalik@fstroj.uniza.sk" userId="0fcfbd99-3be0-472b-8a98-e25e1bcd8638" providerId="ADAL" clId="{6574F68E-DD0B-4867-A0A1-492D78786BD2}" dt="2022-11-22T07:44:47.739" v="1875"/>
          <ac:picMkLst>
            <pc:docMk/>
            <pc:sldMk cId="3058383510" sldId="616"/>
            <ac:picMk id="8" creationId="{E355E273-F8A3-AC8D-2E72-39D53F61BED0}"/>
          </ac:picMkLst>
        </pc:picChg>
        <pc:picChg chg="mod">
          <ac:chgData name="michal.sajgalik@fstroj.uniza.sk" userId="0fcfbd99-3be0-472b-8a98-e25e1bcd8638" providerId="ADAL" clId="{6574F68E-DD0B-4867-A0A1-492D78786BD2}" dt="2022-11-22T07:44:47.739" v="1875"/>
          <ac:picMkLst>
            <pc:docMk/>
            <pc:sldMk cId="3058383510" sldId="616"/>
            <ac:picMk id="9" creationId="{8D7CDFBD-21A7-E8F1-39EF-A41F7202AFF9}"/>
          </ac:picMkLst>
        </pc:picChg>
        <pc:picChg chg="mod">
          <ac:chgData name="michal.sajgalik@fstroj.uniza.sk" userId="0fcfbd99-3be0-472b-8a98-e25e1bcd8638" providerId="ADAL" clId="{6574F68E-DD0B-4867-A0A1-492D78786BD2}" dt="2022-11-22T07:50:36.444" v="1962"/>
          <ac:picMkLst>
            <pc:docMk/>
            <pc:sldMk cId="3058383510" sldId="616"/>
            <ac:picMk id="17" creationId="{9737801A-94EB-02EA-B536-2BE4E71AF8EE}"/>
          </ac:picMkLst>
        </pc:picChg>
        <pc:picChg chg="mod">
          <ac:chgData name="michal.sajgalik@fstroj.uniza.sk" userId="0fcfbd99-3be0-472b-8a98-e25e1bcd8638" providerId="ADAL" clId="{6574F68E-DD0B-4867-A0A1-492D78786BD2}" dt="2022-11-22T07:50:36.444" v="1962"/>
          <ac:picMkLst>
            <pc:docMk/>
            <pc:sldMk cId="3058383510" sldId="616"/>
            <ac:picMk id="18" creationId="{A0E1E1B2-DF3C-7D3A-4D2D-21234FE1D0FF}"/>
          </ac:picMkLst>
        </pc:picChg>
      </pc:sldChg>
      <pc:sldChg chg="addSp delSp modSp add mod modNotesTx">
        <pc:chgData name="michal.sajgalik@fstroj.uniza.sk" userId="0fcfbd99-3be0-472b-8a98-e25e1bcd8638" providerId="ADAL" clId="{6574F68E-DD0B-4867-A0A1-492D78786BD2}" dt="2022-11-26T23:15:34.741" v="3552"/>
        <pc:sldMkLst>
          <pc:docMk/>
          <pc:sldMk cId="3452692722" sldId="738"/>
        </pc:sldMkLst>
        <pc:spChg chg="mod">
          <ac:chgData name="michal.sajgalik@fstroj.uniza.sk" userId="0fcfbd99-3be0-472b-8a98-e25e1bcd8638" providerId="ADAL" clId="{6574F68E-DD0B-4867-A0A1-492D78786BD2}" dt="2022-11-21T22:26:49.333" v="1273"/>
          <ac:spMkLst>
            <pc:docMk/>
            <pc:sldMk cId="3452692722" sldId="738"/>
            <ac:spMk id="2" creationId="{F12C995D-B4D6-FBF1-5C1A-2B75462810D9}"/>
          </ac:spMkLst>
        </pc:spChg>
        <pc:spChg chg="mod">
          <ac:chgData name="michal.sajgalik@fstroj.uniza.sk" userId="0fcfbd99-3be0-472b-8a98-e25e1bcd8638" providerId="ADAL" clId="{6574F68E-DD0B-4867-A0A1-492D78786BD2}" dt="2022-11-21T22:18:55.527" v="932" actId="207"/>
          <ac:spMkLst>
            <pc:docMk/>
            <pc:sldMk cId="3452692722" sldId="738"/>
            <ac:spMk id="3" creationId="{A7DFDEA7-92C3-4625-B283-5F533BE2F88F}"/>
          </ac:spMkLst>
        </pc:spChg>
        <pc:grpChg chg="add del mod">
          <ac:chgData name="michal.sajgalik@fstroj.uniza.sk" userId="0fcfbd99-3be0-472b-8a98-e25e1bcd8638" providerId="ADAL" clId="{6574F68E-DD0B-4867-A0A1-492D78786BD2}" dt="2022-11-22T07:50:07.991" v="1951" actId="478"/>
          <ac:grpSpMkLst>
            <pc:docMk/>
            <pc:sldMk cId="3452692722" sldId="738"/>
            <ac:grpSpMk id="4" creationId="{101CB594-060C-3BB1-C32D-295CFE50FB49}"/>
          </ac:grpSpMkLst>
        </pc:grpChg>
        <pc:grpChg chg="add mod">
          <ac:chgData name="michal.sajgalik@fstroj.uniza.sk" userId="0fcfbd99-3be0-472b-8a98-e25e1bcd8638" providerId="ADAL" clId="{6574F68E-DD0B-4867-A0A1-492D78786BD2}" dt="2022-11-22T07:50:09.024" v="1952"/>
          <ac:grpSpMkLst>
            <pc:docMk/>
            <pc:sldMk cId="3452692722" sldId="738"/>
            <ac:grpSpMk id="8" creationId="{0096141D-2DC7-8687-002E-6DCF2C143873}"/>
          </ac:grpSpMkLst>
        </pc:grpChg>
        <pc:picChg chg="mod">
          <ac:chgData name="michal.sajgalik@fstroj.uniza.sk" userId="0fcfbd99-3be0-472b-8a98-e25e1bcd8638" providerId="ADAL" clId="{6574F68E-DD0B-4867-A0A1-492D78786BD2}" dt="2022-11-22T07:44:43.312" v="1870"/>
          <ac:picMkLst>
            <pc:docMk/>
            <pc:sldMk cId="3452692722" sldId="738"/>
            <ac:picMk id="5" creationId="{0A3D5DFD-9086-8125-F013-3B66D7695ACF}"/>
          </ac:picMkLst>
        </pc:picChg>
        <pc:picChg chg="mod">
          <ac:chgData name="michal.sajgalik@fstroj.uniza.sk" userId="0fcfbd99-3be0-472b-8a98-e25e1bcd8638" providerId="ADAL" clId="{6574F68E-DD0B-4867-A0A1-492D78786BD2}" dt="2022-11-22T07:44:43.312" v="1870"/>
          <ac:picMkLst>
            <pc:docMk/>
            <pc:sldMk cId="3452692722" sldId="738"/>
            <ac:picMk id="7" creationId="{A6E0E234-851A-6E90-917B-E838BFA76F58}"/>
          </ac:picMkLst>
        </pc:picChg>
        <pc:picChg chg="mod">
          <ac:chgData name="michal.sajgalik@fstroj.uniza.sk" userId="0fcfbd99-3be0-472b-8a98-e25e1bcd8638" providerId="ADAL" clId="{6574F68E-DD0B-4867-A0A1-492D78786BD2}" dt="2022-11-22T07:50:09.024" v="1952"/>
          <ac:picMkLst>
            <pc:docMk/>
            <pc:sldMk cId="3452692722" sldId="738"/>
            <ac:picMk id="9" creationId="{8B3D51E6-1C50-0449-9116-21C5CCB961BE}"/>
          </ac:picMkLst>
        </pc:picChg>
        <pc:picChg chg="mod">
          <ac:chgData name="michal.sajgalik@fstroj.uniza.sk" userId="0fcfbd99-3be0-472b-8a98-e25e1bcd8638" providerId="ADAL" clId="{6574F68E-DD0B-4867-A0A1-492D78786BD2}" dt="2022-11-22T07:50:09.024" v="1952"/>
          <ac:picMkLst>
            <pc:docMk/>
            <pc:sldMk cId="3452692722" sldId="738"/>
            <ac:picMk id="10" creationId="{D6699461-2B9D-3831-880F-612EB91954A7}"/>
          </ac:picMkLst>
        </pc:picChg>
      </pc:sldChg>
      <pc:sldChg chg="addSp delSp modSp add mod">
        <pc:chgData name="michal.sajgalik@fstroj.uniza.sk" userId="0fcfbd99-3be0-472b-8a98-e25e1bcd8638" providerId="ADAL" clId="{6574F68E-DD0B-4867-A0A1-492D78786BD2}" dt="2022-11-22T07:50:14.780" v="1954"/>
        <pc:sldMkLst>
          <pc:docMk/>
          <pc:sldMk cId="1683546703" sldId="739"/>
        </pc:sldMkLst>
        <pc:spChg chg="mod">
          <ac:chgData name="michal.sajgalik@fstroj.uniza.sk" userId="0fcfbd99-3be0-472b-8a98-e25e1bcd8638" providerId="ADAL" clId="{6574F68E-DD0B-4867-A0A1-492D78786BD2}" dt="2022-11-21T22:26:44.967" v="1272" actId="20577"/>
          <ac:spMkLst>
            <pc:docMk/>
            <pc:sldMk cId="1683546703" sldId="739"/>
            <ac:spMk id="2" creationId="{F12C995D-B4D6-FBF1-5C1A-2B75462810D9}"/>
          </ac:spMkLst>
        </pc:spChg>
        <pc:spChg chg="mod">
          <ac:chgData name="michal.sajgalik@fstroj.uniza.sk" userId="0fcfbd99-3be0-472b-8a98-e25e1bcd8638" providerId="ADAL" clId="{6574F68E-DD0B-4867-A0A1-492D78786BD2}" dt="2022-11-21T22:28:11.980" v="1338" actId="20577"/>
          <ac:spMkLst>
            <pc:docMk/>
            <pc:sldMk cId="1683546703" sldId="739"/>
            <ac:spMk id="3" creationId="{A7DFDEA7-92C3-4625-B283-5F533BE2F88F}"/>
          </ac:spMkLst>
        </pc:spChg>
        <pc:grpChg chg="add del mod">
          <ac:chgData name="michal.sajgalik@fstroj.uniza.sk" userId="0fcfbd99-3be0-472b-8a98-e25e1bcd8638" providerId="ADAL" clId="{6574F68E-DD0B-4867-A0A1-492D78786BD2}" dt="2022-11-22T07:50:13.384" v="1953" actId="478"/>
          <ac:grpSpMkLst>
            <pc:docMk/>
            <pc:sldMk cId="1683546703" sldId="739"/>
            <ac:grpSpMk id="7" creationId="{A0743BE1-8FF4-3F9A-4280-6B4727330084}"/>
          </ac:grpSpMkLst>
        </pc:grpChg>
        <pc:grpChg chg="add mod">
          <ac:chgData name="michal.sajgalik@fstroj.uniza.sk" userId="0fcfbd99-3be0-472b-8a98-e25e1bcd8638" providerId="ADAL" clId="{6574F68E-DD0B-4867-A0A1-492D78786BD2}" dt="2022-11-22T07:50:14.780" v="1954"/>
          <ac:grpSpMkLst>
            <pc:docMk/>
            <pc:sldMk cId="1683546703" sldId="739"/>
            <ac:grpSpMk id="10" creationId="{96123A71-5293-C04D-BC2F-ADA1CF62D782}"/>
          </ac:grpSpMkLst>
        </pc:grpChg>
        <pc:picChg chg="mod">
          <ac:chgData name="michal.sajgalik@fstroj.uniza.sk" userId="0fcfbd99-3be0-472b-8a98-e25e1bcd8638" providerId="ADAL" clId="{6574F68E-DD0B-4867-A0A1-492D78786BD2}" dt="2022-11-22T07:44:44.222" v="1871"/>
          <ac:picMkLst>
            <pc:docMk/>
            <pc:sldMk cId="1683546703" sldId="739"/>
            <ac:picMk id="8" creationId="{66868095-6EB6-3CFB-D367-2841EB2F9FB7}"/>
          </ac:picMkLst>
        </pc:picChg>
        <pc:picChg chg="mod">
          <ac:chgData name="michal.sajgalik@fstroj.uniza.sk" userId="0fcfbd99-3be0-472b-8a98-e25e1bcd8638" providerId="ADAL" clId="{6574F68E-DD0B-4867-A0A1-492D78786BD2}" dt="2022-11-22T07:44:44.222" v="1871"/>
          <ac:picMkLst>
            <pc:docMk/>
            <pc:sldMk cId="1683546703" sldId="739"/>
            <ac:picMk id="9" creationId="{37B130F3-DD94-0789-CCB9-2C2F36E0EC19}"/>
          </ac:picMkLst>
        </pc:picChg>
        <pc:picChg chg="mod">
          <ac:chgData name="michal.sajgalik@fstroj.uniza.sk" userId="0fcfbd99-3be0-472b-8a98-e25e1bcd8638" providerId="ADAL" clId="{6574F68E-DD0B-4867-A0A1-492D78786BD2}" dt="2022-11-22T07:50:14.780" v="1954"/>
          <ac:picMkLst>
            <pc:docMk/>
            <pc:sldMk cId="1683546703" sldId="739"/>
            <ac:picMk id="11" creationId="{5F6306FD-9814-C995-3A71-4E88E78F620D}"/>
          </ac:picMkLst>
        </pc:picChg>
        <pc:picChg chg="mod">
          <ac:chgData name="michal.sajgalik@fstroj.uniza.sk" userId="0fcfbd99-3be0-472b-8a98-e25e1bcd8638" providerId="ADAL" clId="{6574F68E-DD0B-4867-A0A1-492D78786BD2}" dt="2022-11-22T07:50:14.780" v="1954"/>
          <ac:picMkLst>
            <pc:docMk/>
            <pc:sldMk cId="1683546703" sldId="739"/>
            <ac:picMk id="12" creationId="{C1E8251B-837C-F45A-BDF9-24DFDC839917}"/>
          </ac:picMkLst>
        </pc:picChg>
      </pc:sldChg>
      <pc:sldChg chg="addSp delSp modSp add mod">
        <pc:chgData name="michal.sajgalik@fstroj.uniza.sk" userId="0fcfbd99-3be0-472b-8a98-e25e1bcd8638" providerId="ADAL" clId="{6574F68E-DD0B-4867-A0A1-492D78786BD2}" dt="2022-11-22T07:50:20.533" v="1956"/>
        <pc:sldMkLst>
          <pc:docMk/>
          <pc:sldMk cId="75781229" sldId="740"/>
        </pc:sldMkLst>
        <pc:spChg chg="mod">
          <ac:chgData name="michal.sajgalik@fstroj.uniza.sk" userId="0fcfbd99-3be0-472b-8a98-e25e1bcd8638" providerId="ADAL" clId="{6574F68E-DD0B-4867-A0A1-492D78786BD2}" dt="2022-11-21T22:28:28.668" v="1339"/>
          <ac:spMkLst>
            <pc:docMk/>
            <pc:sldMk cId="75781229" sldId="740"/>
            <ac:spMk id="2" creationId="{F12C995D-B4D6-FBF1-5C1A-2B75462810D9}"/>
          </ac:spMkLst>
        </pc:spChg>
        <pc:grpChg chg="add del mod">
          <ac:chgData name="michal.sajgalik@fstroj.uniza.sk" userId="0fcfbd99-3be0-472b-8a98-e25e1bcd8638" providerId="ADAL" clId="{6574F68E-DD0B-4867-A0A1-492D78786BD2}" dt="2022-11-22T07:50:19.527" v="1955" actId="478"/>
          <ac:grpSpMkLst>
            <pc:docMk/>
            <pc:sldMk cId="75781229" sldId="740"/>
            <ac:grpSpMk id="8" creationId="{37552FD4-897A-10E9-BB18-AEBEEF829231}"/>
          </ac:grpSpMkLst>
        </pc:grpChg>
        <pc:grpChg chg="add mod">
          <ac:chgData name="michal.sajgalik@fstroj.uniza.sk" userId="0fcfbd99-3be0-472b-8a98-e25e1bcd8638" providerId="ADAL" clId="{6574F68E-DD0B-4867-A0A1-492D78786BD2}" dt="2022-11-22T07:50:20.533" v="1956"/>
          <ac:grpSpMkLst>
            <pc:docMk/>
            <pc:sldMk cId="75781229" sldId="740"/>
            <ac:grpSpMk id="11" creationId="{92A6001E-1016-A3E9-1126-D03D7265F9E2}"/>
          </ac:grpSpMkLst>
        </pc:grpChg>
        <pc:picChg chg="mod">
          <ac:chgData name="michal.sajgalik@fstroj.uniza.sk" userId="0fcfbd99-3be0-472b-8a98-e25e1bcd8638" providerId="ADAL" clId="{6574F68E-DD0B-4867-A0A1-492D78786BD2}" dt="2022-11-22T07:44:45.203" v="1872"/>
          <ac:picMkLst>
            <pc:docMk/>
            <pc:sldMk cId="75781229" sldId="740"/>
            <ac:picMk id="9" creationId="{05BFE17F-4B04-4711-9532-2E5036AE2DCA}"/>
          </ac:picMkLst>
        </pc:picChg>
        <pc:picChg chg="mod">
          <ac:chgData name="michal.sajgalik@fstroj.uniza.sk" userId="0fcfbd99-3be0-472b-8a98-e25e1bcd8638" providerId="ADAL" clId="{6574F68E-DD0B-4867-A0A1-492D78786BD2}" dt="2022-11-22T07:44:45.203" v="1872"/>
          <ac:picMkLst>
            <pc:docMk/>
            <pc:sldMk cId="75781229" sldId="740"/>
            <ac:picMk id="10" creationId="{CA643FEC-31F9-D810-E535-671FE5F54CAA}"/>
          </ac:picMkLst>
        </pc:picChg>
        <pc:picChg chg="mod">
          <ac:chgData name="michal.sajgalik@fstroj.uniza.sk" userId="0fcfbd99-3be0-472b-8a98-e25e1bcd8638" providerId="ADAL" clId="{6574F68E-DD0B-4867-A0A1-492D78786BD2}" dt="2022-11-22T07:50:20.533" v="1956"/>
          <ac:picMkLst>
            <pc:docMk/>
            <pc:sldMk cId="75781229" sldId="740"/>
            <ac:picMk id="12" creationId="{1D890782-04DD-EC52-1B94-1B8ED7045024}"/>
          </ac:picMkLst>
        </pc:picChg>
        <pc:picChg chg="mod">
          <ac:chgData name="michal.sajgalik@fstroj.uniza.sk" userId="0fcfbd99-3be0-472b-8a98-e25e1bcd8638" providerId="ADAL" clId="{6574F68E-DD0B-4867-A0A1-492D78786BD2}" dt="2022-11-22T07:50:20.533" v="1956"/>
          <ac:picMkLst>
            <pc:docMk/>
            <pc:sldMk cId="75781229" sldId="740"/>
            <ac:picMk id="13" creationId="{B87F3C24-AD54-35B7-D3D1-4E862BD4F04D}"/>
          </ac:picMkLst>
        </pc:picChg>
      </pc:sldChg>
      <pc:sldChg chg="addSp delSp modSp add mod modNotesTx">
        <pc:chgData name="michal.sajgalik@fstroj.uniza.sk" userId="0fcfbd99-3be0-472b-8a98-e25e1bcd8638" providerId="ADAL" clId="{6574F68E-DD0B-4867-A0A1-492D78786BD2}" dt="2022-11-26T23:27:09.033" v="3587" actId="20577"/>
        <pc:sldMkLst>
          <pc:docMk/>
          <pc:sldMk cId="2424552810" sldId="741"/>
        </pc:sldMkLst>
        <pc:spChg chg="mod">
          <ac:chgData name="michal.sajgalik@fstroj.uniza.sk" userId="0fcfbd99-3be0-472b-8a98-e25e1bcd8638" providerId="ADAL" clId="{6574F68E-DD0B-4867-A0A1-492D78786BD2}" dt="2022-11-21T22:28:39.879" v="1340"/>
          <ac:spMkLst>
            <pc:docMk/>
            <pc:sldMk cId="2424552810" sldId="741"/>
            <ac:spMk id="2" creationId="{F12C995D-B4D6-FBF1-5C1A-2B75462810D9}"/>
          </ac:spMkLst>
        </pc:spChg>
        <pc:spChg chg="mod">
          <ac:chgData name="michal.sajgalik@fstroj.uniza.sk" userId="0fcfbd99-3be0-472b-8a98-e25e1bcd8638" providerId="ADAL" clId="{6574F68E-DD0B-4867-A0A1-492D78786BD2}" dt="2022-11-21T22:29:06.574" v="1387" actId="20577"/>
          <ac:spMkLst>
            <pc:docMk/>
            <pc:sldMk cId="2424552810" sldId="741"/>
            <ac:spMk id="3" creationId="{A7DFDEA7-92C3-4625-B283-5F533BE2F88F}"/>
          </ac:spMkLst>
        </pc:spChg>
        <pc:grpChg chg="add del mod">
          <ac:chgData name="michal.sajgalik@fstroj.uniza.sk" userId="0fcfbd99-3be0-472b-8a98-e25e1bcd8638" providerId="ADAL" clId="{6574F68E-DD0B-4867-A0A1-492D78786BD2}" dt="2022-11-22T07:50:24.481" v="1957" actId="478"/>
          <ac:grpSpMkLst>
            <pc:docMk/>
            <pc:sldMk cId="2424552810" sldId="741"/>
            <ac:grpSpMk id="7" creationId="{15AD060D-F086-FE3E-5729-0BC941A0D0D6}"/>
          </ac:grpSpMkLst>
        </pc:grpChg>
        <pc:grpChg chg="add mod">
          <ac:chgData name="michal.sajgalik@fstroj.uniza.sk" userId="0fcfbd99-3be0-472b-8a98-e25e1bcd8638" providerId="ADAL" clId="{6574F68E-DD0B-4867-A0A1-492D78786BD2}" dt="2022-11-22T07:50:25.528" v="1958"/>
          <ac:grpSpMkLst>
            <pc:docMk/>
            <pc:sldMk cId="2424552810" sldId="741"/>
            <ac:grpSpMk id="10" creationId="{7CC37951-9DAC-A3F1-490A-A460A3D9C1EA}"/>
          </ac:grpSpMkLst>
        </pc:grpChg>
        <pc:picChg chg="ord">
          <ac:chgData name="michal.sajgalik@fstroj.uniza.sk" userId="0fcfbd99-3be0-472b-8a98-e25e1bcd8638" providerId="ADAL" clId="{6574F68E-DD0B-4867-A0A1-492D78786BD2}" dt="2022-11-21T22:29:13.336" v="1396" actId="171"/>
          <ac:picMkLst>
            <pc:docMk/>
            <pc:sldMk cId="2424552810" sldId="741"/>
            <ac:picMk id="5" creationId="{C95EDAD5-C1FA-614F-6A75-65C1CAA8BF62}"/>
          </ac:picMkLst>
        </pc:picChg>
        <pc:picChg chg="mod">
          <ac:chgData name="michal.sajgalik@fstroj.uniza.sk" userId="0fcfbd99-3be0-472b-8a98-e25e1bcd8638" providerId="ADAL" clId="{6574F68E-DD0B-4867-A0A1-492D78786BD2}" dt="2022-11-22T07:44:46.071" v="1873"/>
          <ac:picMkLst>
            <pc:docMk/>
            <pc:sldMk cId="2424552810" sldId="741"/>
            <ac:picMk id="8" creationId="{D8E33234-1B2B-AA15-1671-90CC356AAD5B}"/>
          </ac:picMkLst>
        </pc:picChg>
        <pc:picChg chg="mod">
          <ac:chgData name="michal.sajgalik@fstroj.uniza.sk" userId="0fcfbd99-3be0-472b-8a98-e25e1bcd8638" providerId="ADAL" clId="{6574F68E-DD0B-4867-A0A1-492D78786BD2}" dt="2022-11-22T07:44:46.071" v="1873"/>
          <ac:picMkLst>
            <pc:docMk/>
            <pc:sldMk cId="2424552810" sldId="741"/>
            <ac:picMk id="9" creationId="{464A2803-F737-7898-7C83-FC6632BCD5FC}"/>
          </ac:picMkLst>
        </pc:picChg>
        <pc:picChg chg="mod">
          <ac:chgData name="michal.sajgalik@fstroj.uniza.sk" userId="0fcfbd99-3be0-472b-8a98-e25e1bcd8638" providerId="ADAL" clId="{6574F68E-DD0B-4867-A0A1-492D78786BD2}" dt="2022-11-22T07:50:25.528" v="1958"/>
          <ac:picMkLst>
            <pc:docMk/>
            <pc:sldMk cId="2424552810" sldId="741"/>
            <ac:picMk id="11" creationId="{7AD19247-FA55-EA7B-D0DF-C9BE3BE4DA14}"/>
          </ac:picMkLst>
        </pc:picChg>
        <pc:picChg chg="mod">
          <ac:chgData name="michal.sajgalik@fstroj.uniza.sk" userId="0fcfbd99-3be0-472b-8a98-e25e1bcd8638" providerId="ADAL" clId="{6574F68E-DD0B-4867-A0A1-492D78786BD2}" dt="2022-11-22T07:50:25.528" v="1958"/>
          <ac:picMkLst>
            <pc:docMk/>
            <pc:sldMk cId="2424552810" sldId="741"/>
            <ac:picMk id="12" creationId="{2612D046-6C24-92ED-641C-0CD9648B6996}"/>
          </ac:picMkLst>
        </pc:picChg>
      </pc:sldChg>
      <pc:sldChg chg="addSp delSp modSp add mod modNotesTx">
        <pc:chgData name="michal.sajgalik@fstroj.uniza.sk" userId="0fcfbd99-3be0-472b-8a98-e25e1bcd8638" providerId="ADAL" clId="{6574F68E-DD0B-4867-A0A1-492D78786BD2}" dt="2022-11-26T23:28:39.888" v="3648" actId="20577"/>
        <pc:sldMkLst>
          <pc:docMk/>
          <pc:sldMk cId="3392590277" sldId="742"/>
        </pc:sldMkLst>
        <pc:spChg chg="mod">
          <ac:chgData name="michal.sajgalik@fstroj.uniza.sk" userId="0fcfbd99-3be0-472b-8a98-e25e1bcd8638" providerId="ADAL" clId="{6574F68E-DD0B-4867-A0A1-492D78786BD2}" dt="2022-11-21T22:29:21.778" v="1397"/>
          <ac:spMkLst>
            <pc:docMk/>
            <pc:sldMk cId="3392590277" sldId="742"/>
            <ac:spMk id="2" creationId="{F12C995D-B4D6-FBF1-5C1A-2B75462810D9}"/>
          </ac:spMkLst>
        </pc:spChg>
        <pc:spChg chg="mod">
          <ac:chgData name="michal.sajgalik@fstroj.uniza.sk" userId="0fcfbd99-3be0-472b-8a98-e25e1bcd8638" providerId="ADAL" clId="{6574F68E-DD0B-4867-A0A1-492D78786BD2}" dt="2022-11-21T22:29:29.729" v="1398"/>
          <ac:spMkLst>
            <pc:docMk/>
            <pc:sldMk cId="3392590277" sldId="742"/>
            <ac:spMk id="3" creationId="{A7DFDEA7-92C3-4625-B283-5F533BE2F88F}"/>
          </ac:spMkLst>
        </pc:spChg>
        <pc:grpChg chg="add del mod">
          <ac:chgData name="michal.sajgalik@fstroj.uniza.sk" userId="0fcfbd99-3be0-472b-8a98-e25e1bcd8638" providerId="ADAL" clId="{6574F68E-DD0B-4867-A0A1-492D78786BD2}" dt="2022-11-22T07:50:28.663" v="1959" actId="478"/>
          <ac:grpSpMkLst>
            <pc:docMk/>
            <pc:sldMk cId="3392590277" sldId="742"/>
            <ac:grpSpMk id="7" creationId="{F73C19D7-A549-8467-1001-9BEF76428A55}"/>
          </ac:grpSpMkLst>
        </pc:grpChg>
        <pc:grpChg chg="add mod">
          <ac:chgData name="michal.sajgalik@fstroj.uniza.sk" userId="0fcfbd99-3be0-472b-8a98-e25e1bcd8638" providerId="ADAL" clId="{6574F68E-DD0B-4867-A0A1-492D78786BD2}" dt="2022-11-22T07:50:29.603" v="1960"/>
          <ac:grpSpMkLst>
            <pc:docMk/>
            <pc:sldMk cId="3392590277" sldId="742"/>
            <ac:grpSpMk id="10" creationId="{A644D1EF-BFB9-7A01-878B-40307C57B9A8}"/>
          </ac:grpSpMkLst>
        </pc:grpChg>
        <pc:picChg chg="mod">
          <ac:chgData name="michal.sajgalik@fstroj.uniza.sk" userId="0fcfbd99-3be0-472b-8a98-e25e1bcd8638" providerId="ADAL" clId="{6574F68E-DD0B-4867-A0A1-492D78786BD2}" dt="2022-11-22T07:44:47.054" v="1874"/>
          <ac:picMkLst>
            <pc:docMk/>
            <pc:sldMk cId="3392590277" sldId="742"/>
            <ac:picMk id="8" creationId="{C69FA49B-47FA-3786-FB5C-87DBB5173794}"/>
          </ac:picMkLst>
        </pc:picChg>
        <pc:picChg chg="mod">
          <ac:chgData name="michal.sajgalik@fstroj.uniza.sk" userId="0fcfbd99-3be0-472b-8a98-e25e1bcd8638" providerId="ADAL" clId="{6574F68E-DD0B-4867-A0A1-492D78786BD2}" dt="2022-11-22T07:44:47.054" v="1874"/>
          <ac:picMkLst>
            <pc:docMk/>
            <pc:sldMk cId="3392590277" sldId="742"/>
            <ac:picMk id="9" creationId="{8F20EC77-E8C8-C9C2-2485-4ABC1B9C0C1D}"/>
          </ac:picMkLst>
        </pc:picChg>
        <pc:picChg chg="mod">
          <ac:chgData name="michal.sajgalik@fstroj.uniza.sk" userId="0fcfbd99-3be0-472b-8a98-e25e1bcd8638" providerId="ADAL" clId="{6574F68E-DD0B-4867-A0A1-492D78786BD2}" dt="2022-11-22T07:50:29.603" v="1960"/>
          <ac:picMkLst>
            <pc:docMk/>
            <pc:sldMk cId="3392590277" sldId="742"/>
            <ac:picMk id="11" creationId="{3301C893-078A-0FF3-8A26-AF2C96FC8BDE}"/>
          </ac:picMkLst>
        </pc:picChg>
        <pc:picChg chg="mod">
          <ac:chgData name="michal.sajgalik@fstroj.uniza.sk" userId="0fcfbd99-3be0-472b-8a98-e25e1bcd8638" providerId="ADAL" clId="{6574F68E-DD0B-4867-A0A1-492D78786BD2}" dt="2022-11-22T07:50:29.603" v="1960"/>
          <ac:picMkLst>
            <pc:docMk/>
            <pc:sldMk cId="3392590277" sldId="742"/>
            <ac:picMk id="12" creationId="{9C21B5FC-B811-D554-F9E5-3C909731C19E}"/>
          </ac:picMkLst>
        </pc:picChg>
      </pc:sldChg>
      <pc:sldChg chg="addSp delSp modSp add mod modNotesTx">
        <pc:chgData name="michal.sajgalik@fstroj.uniza.sk" userId="0fcfbd99-3be0-472b-8a98-e25e1bcd8638" providerId="ADAL" clId="{6574F68E-DD0B-4867-A0A1-492D78786BD2}" dt="2022-11-26T23:29:30.672" v="3651"/>
        <pc:sldMkLst>
          <pc:docMk/>
          <pc:sldMk cId="3147149504" sldId="743"/>
        </pc:sldMkLst>
        <pc:spChg chg="mod">
          <ac:chgData name="michal.sajgalik@fstroj.uniza.sk" userId="0fcfbd99-3be0-472b-8a98-e25e1bcd8638" providerId="ADAL" clId="{6574F68E-DD0B-4867-A0A1-492D78786BD2}" dt="2022-11-21T22:29:43.401" v="1400"/>
          <ac:spMkLst>
            <pc:docMk/>
            <pc:sldMk cId="3147149504" sldId="743"/>
            <ac:spMk id="2" creationId="{F12C995D-B4D6-FBF1-5C1A-2B75462810D9}"/>
          </ac:spMkLst>
        </pc:spChg>
        <pc:spChg chg="mod">
          <ac:chgData name="michal.sajgalik@fstroj.uniza.sk" userId="0fcfbd99-3be0-472b-8a98-e25e1bcd8638" providerId="ADAL" clId="{6574F68E-DD0B-4867-A0A1-492D78786BD2}" dt="2022-11-21T22:32:35.416" v="1591" actId="20577"/>
          <ac:spMkLst>
            <pc:docMk/>
            <pc:sldMk cId="3147149504" sldId="743"/>
            <ac:spMk id="3" creationId="{A7DFDEA7-92C3-4625-B283-5F533BE2F88F}"/>
          </ac:spMkLst>
        </pc:spChg>
        <pc:grpChg chg="add del mod">
          <ac:chgData name="michal.sajgalik@fstroj.uniza.sk" userId="0fcfbd99-3be0-472b-8a98-e25e1bcd8638" providerId="ADAL" clId="{6574F68E-DD0B-4867-A0A1-492D78786BD2}" dt="2022-11-22T07:50:40.283" v="1963" actId="478"/>
          <ac:grpSpMkLst>
            <pc:docMk/>
            <pc:sldMk cId="3147149504" sldId="743"/>
            <ac:grpSpMk id="7" creationId="{130B6259-ADDF-4D88-D2D0-DAE9DAB13C0D}"/>
          </ac:grpSpMkLst>
        </pc:grpChg>
        <pc:grpChg chg="add mod">
          <ac:chgData name="michal.sajgalik@fstroj.uniza.sk" userId="0fcfbd99-3be0-472b-8a98-e25e1bcd8638" providerId="ADAL" clId="{6574F68E-DD0B-4867-A0A1-492D78786BD2}" dt="2022-11-22T07:50:41.287" v="1964"/>
          <ac:grpSpMkLst>
            <pc:docMk/>
            <pc:sldMk cId="3147149504" sldId="743"/>
            <ac:grpSpMk id="13" creationId="{DDB0DE7F-FC60-1921-9D75-020A143D4D64}"/>
          </ac:grpSpMkLst>
        </pc:grpChg>
        <pc:picChg chg="mod">
          <ac:chgData name="michal.sajgalik@fstroj.uniza.sk" userId="0fcfbd99-3be0-472b-8a98-e25e1bcd8638" providerId="ADAL" clId="{6574F68E-DD0B-4867-A0A1-492D78786BD2}" dt="2022-11-22T07:44:49.220" v="1876"/>
          <ac:picMkLst>
            <pc:docMk/>
            <pc:sldMk cId="3147149504" sldId="743"/>
            <ac:picMk id="9" creationId="{02BBBEF8-FB10-912D-B33B-F782A3D6114E}"/>
          </ac:picMkLst>
        </pc:picChg>
        <pc:picChg chg="mod">
          <ac:chgData name="michal.sajgalik@fstroj.uniza.sk" userId="0fcfbd99-3be0-472b-8a98-e25e1bcd8638" providerId="ADAL" clId="{6574F68E-DD0B-4867-A0A1-492D78786BD2}" dt="2022-11-22T07:44:49.220" v="1876"/>
          <ac:picMkLst>
            <pc:docMk/>
            <pc:sldMk cId="3147149504" sldId="743"/>
            <ac:picMk id="11" creationId="{DE5067F7-6CA9-C056-1754-4CE0412BA6CD}"/>
          </ac:picMkLst>
        </pc:picChg>
        <pc:picChg chg="mod">
          <ac:chgData name="michal.sajgalik@fstroj.uniza.sk" userId="0fcfbd99-3be0-472b-8a98-e25e1bcd8638" providerId="ADAL" clId="{6574F68E-DD0B-4867-A0A1-492D78786BD2}" dt="2022-11-22T07:50:41.287" v="1964"/>
          <ac:picMkLst>
            <pc:docMk/>
            <pc:sldMk cId="3147149504" sldId="743"/>
            <ac:picMk id="15" creationId="{D3E48CA2-7A37-0B22-DE93-C0898B7A885D}"/>
          </ac:picMkLst>
        </pc:picChg>
        <pc:picChg chg="mod">
          <ac:chgData name="michal.sajgalik@fstroj.uniza.sk" userId="0fcfbd99-3be0-472b-8a98-e25e1bcd8638" providerId="ADAL" clId="{6574F68E-DD0B-4867-A0A1-492D78786BD2}" dt="2022-11-22T07:50:41.287" v="1964"/>
          <ac:picMkLst>
            <pc:docMk/>
            <pc:sldMk cId="3147149504" sldId="743"/>
            <ac:picMk id="16" creationId="{6909F3B8-EE0F-F7D6-B408-9C4F0FB183FB}"/>
          </ac:picMkLst>
        </pc:picChg>
      </pc:sldChg>
      <pc:sldChg chg="addSp delSp modSp add mod modNotesTx">
        <pc:chgData name="michal.sajgalik@fstroj.uniza.sk" userId="0fcfbd99-3be0-472b-8a98-e25e1bcd8638" providerId="ADAL" clId="{6574F68E-DD0B-4867-A0A1-492D78786BD2}" dt="2022-11-26T23:31:12.821" v="3656"/>
        <pc:sldMkLst>
          <pc:docMk/>
          <pc:sldMk cId="2577399544" sldId="745"/>
        </pc:sldMkLst>
        <pc:spChg chg="mod">
          <ac:chgData name="michal.sajgalik@fstroj.uniza.sk" userId="0fcfbd99-3be0-472b-8a98-e25e1bcd8638" providerId="ADAL" clId="{6574F68E-DD0B-4867-A0A1-492D78786BD2}" dt="2022-11-21T22:29:46.295" v="1401"/>
          <ac:spMkLst>
            <pc:docMk/>
            <pc:sldMk cId="2577399544" sldId="745"/>
            <ac:spMk id="2" creationId="{F12C995D-B4D6-FBF1-5C1A-2B75462810D9}"/>
          </ac:spMkLst>
        </pc:spChg>
        <pc:spChg chg="mod">
          <ac:chgData name="michal.sajgalik@fstroj.uniza.sk" userId="0fcfbd99-3be0-472b-8a98-e25e1bcd8638" providerId="ADAL" clId="{6574F68E-DD0B-4867-A0A1-492D78786BD2}" dt="2022-11-21T22:32:58.674" v="1605" actId="20577"/>
          <ac:spMkLst>
            <pc:docMk/>
            <pc:sldMk cId="2577399544" sldId="745"/>
            <ac:spMk id="3" creationId="{A7DFDEA7-92C3-4625-B283-5F533BE2F88F}"/>
          </ac:spMkLst>
        </pc:spChg>
        <pc:grpChg chg="add del mod">
          <ac:chgData name="michal.sajgalik@fstroj.uniza.sk" userId="0fcfbd99-3be0-472b-8a98-e25e1bcd8638" providerId="ADAL" clId="{6574F68E-DD0B-4867-A0A1-492D78786BD2}" dt="2022-11-22T07:50:44.617" v="1965" actId="478"/>
          <ac:grpSpMkLst>
            <pc:docMk/>
            <pc:sldMk cId="2577399544" sldId="745"/>
            <ac:grpSpMk id="5" creationId="{425BB93F-7736-B7E2-FF0F-C39BCA5D0FC0}"/>
          </ac:grpSpMkLst>
        </pc:grpChg>
        <pc:grpChg chg="add mod">
          <ac:chgData name="michal.sajgalik@fstroj.uniza.sk" userId="0fcfbd99-3be0-472b-8a98-e25e1bcd8638" providerId="ADAL" clId="{6574F68E-DD0B-4867-A0A1-492D78786BD2}" dt="2022-11-22T07:50:45.548" v="1966"/>
          <ac:grpSpMkLst>
            <pc:docMk/>
            <pc:sldMk cId="2577399544" sldId="745"/>
            <ac:grpSpMk id="11" creationId="{77AEA67F-D9FB-D680-E3B1-042E0B571F12}"/>
          </ac:grpSpMkLst>
        </pc:grpChg>
        <pc:picChg chg="mod">
          <ac:chgData name="michal.sajgalik@fstroj.uniza.sk" userId="0fcfbd99-3be0-472b-8a98-e25e1bcd8638" providerId="ADAL" clId="{6574F68E-DD0B-4867-A0A1-492D78786BD2}" dt="2022-11-22T07:44:50.314" v="1877"/>
          <ac:picMkLst>
            <pc:docMk/>
            <pc:sldMk cId="2577399544" sldId="745"/>
            <ac:picMk id="8" creationId="{0480CB91-8D0D-DAC8-D3AD-B3205941273F}"/>
          </ac:picMkLst>
        </pc:picChg>
        <pc:picChg chg="mod">
          <ac:chgData name="michal.sajgalik@fstroj.uniza.sk" userId="0fcfbd99-3be0-472b-8a98-e25e1bcd8638" providerId="ADAL" clId="{6574F68E-DD0B-4867-A0A1-492D78786BD2}" dt="2022-11-22T07:44:50.314" v="1877"/>
          <ac:picMkLst>
            <pc:docMk/>
            <pc:sldMk cId="2577399544" sldId="745"/>
            <ac:picMk id="10" creationId="{2AB3576F-73AD-6F97-97F8-ACEAB2332E42}"/>
          </ac:picMkLst>
        </pc:picChg>
        <pc:picChg chg="mod">
          <ac:chgData name="michal.sajgalik@fstroj.uniza.sk" userId="0fcfbd99-3be0-472b-8a98-e25e1bcd8638" providerId="ADAL" clId="{6574F68E-DD0B-4867-A0A1-492D78786BD2}" dt="2022-11-22T07:50:45.548" v="1966"/>
          <ac:picMkLst>
            <pc:docMk/>
            <pc:sldMk cId="2577399544" sldId="745"/>
            <ac:picMk id="12" creationId="{DF468919-D723-E383-76BC-65EAAFA04A90}"/>
          </ac:picMkLst>
        </pc:picChg>
        <pc:picChg chg="mod">
          <ac:chgData name="michal.sajgalik@fstroj.uniza.sk" userId="0fcfbd99-3be0-472b-8a98-e25e1bcd8638" providerId="ADAL" clId="{6574F68E-DD0B-4867-A0A1-492D78786BD2}" dt="2022-11-22T07:50:45.548" v="1966"/>
          <ac:picMkLst>
            <pc:docMk/>
            <pc:sldMk cId="2577399544" sldId="745"/>
            <ac:picMk id="14" creationId="{A4A2DD6D-CC7B-AA88-9B1A-FA07F27F2BEF}"/>
          </ac:picMkLst>
        </pc:picChg>
      </pc:sldChg>
      <pc:sldChg chg="addSp delSp modSp add mod modNotesTx">
        <pc:chgData name="michal.sajgalik@fstroj.uniza.sk" userId="0fcfbd99-3be0-472b-8a98-e25e1bcd8638" providerId="ADAL" clId="{6574F68E-DD0B-4867-A0A1-492D78786BD2}" dt="2022-11-26T23:37:30.862" v="3976" actId="20577"/>
        <pc:sldMkLst>
          <pc:docMk/>
          <pc:sldMk cId="942604516" sldId="746"/>
        </pc:sldMkLst>
        <pc:spChg chg="mod">
          <ac:chgData name="michal.sajgalik@fstroj.uniza.sk" userId="0fcfbd99-3be0-472b-8a98-e25e1bcd8638" providerId="ADAL" clId="{6574F68E-DD0B-4867-A0A1-492D78786BD2}" dt="2022-11-21T22:29:50.081" v="1402"/>
          <ac:spMkLst>
            <pc:docMk/>
            <pc:sldMk cId="942604516" sldId="746"/>
            <ac:spMk id="2" creationId="{F12C995D-B4D6-FBF1-5C1A-2B75462810D9}"/>
          </ac:spMkLst>
        </pc:spChg>
        <pc:spChg chg="mod">
          <ac:chgData name="michal.sajgalik@fstroj.uniza.sk" userId="0fcfbd99-3be0-472b-8a98-e25e1bcd8638" providerId="ADAL" clId="{6574F68E-DD0B-4867-A0A1-492D78786BD2}" dt="2022-11-21T22:33:39.894" v="1705" actId="20577"/>
          <ac:spMkLst>
            <pc:docMk/>
            <pc:sldMk cId="942604516" sldId="746"/>
            <ac:spMk id="3" creationId="{A7DFDEA7-92C3-4625-B283-5F533BE2F88F}"/>
          </ac:spMkLst>
        </pc:spChg>
        <pc:grpChg chg="add del mod">
          <ac:chgData name="michal.sajgalik@fstroj.uniza.sk" userId="0fcfbd99-3be0-472b-8a98-e25e1bcd8638" providerId="ADAL" clId="{6574F68E-DD0B-4867-A0A1-492D78786BD2}" dt="2022-11-22T07:50:49.200" v="1967" actId="478"/>
          <ac:grpSpMkLst>
            <pc:docMk/>
            <pc:sldMk cId="942604516" sldId="746"/>
            <ac:grpSpMk id="5" creationId="{AE80EAB6-D5D6-E97B-7500-E03845ECEA22}"/>
          </ac:grpSpMkLst>
        </pc:grpChg>
        <pc:grpChg chg="add mod">
          <ac:chgData name="michal.sajgalik@fstroj.uniza.sk" userId="0fcfbd99-3be0-472b-8a98-e25e1bcd8638" providerId="ADAL" clId="{6574F68E-DD0B-4867-A0A1-492D78786BD2}" dt="2022-11-22T07:50:50.170" v="1968"/>
          <ac:grpSpMkLst>
            <pc:docMk/>
            <pc:sldMk cId="942604516" sldId="746"/>
            <ac:grpSpMk id="9" creationId="{9C65FC16-16D2-D86F-338E-B1E4D1924558}"/>
          </ac:grpSpMkLst>
        </pc:grpChg>
        <pc:picChg chg="mod">
          <ac:chgData name="michal.sajgalik@fstroj.uniza.sk" userId="0fcfbd99-3be0-472b-8a98-e25e1bcd8638" providerId="ADAL" clId="{6574F68E-DD0B-4867-A0A1-492D78786BD2}" dt="2022-11-22T07:44:51.552" v="1878"/>
          <ac:picMkLst>
            <pc:docMk/>
            <pc:sldMk cId="942604516" sldId="746"/>
            <ac:picMk id="7" creationId="{82C8A517-A373-CE4D-0FAE-70AB7D98DD6B}"/>
          </ac:picMkLst>
        </pc:picChg>
        <pc:picChg chg="mod">
          <ac:chgData name="michal.sajgalik@fstroj.uniza.sk" userId="0fcfbd99-3be0-472b-8a98-e25e1bcd8638" providerId="ADAL" clId="{6574F68E-DD0B-4867-A0A1-492D78786BD2}" dt="2022-11-22T07:44:51.552" v="1878"/>
          <ac:picMkLst>
            <pc:docMk/>
            <pc:sldMk cId="942604516" sldId="746"/>
            <ac:picMk id="8" creationId="{A363D29E-5FE3-32FC-75B6-A517F653F51A}"/>
          </ac:picMkLst>
        </pc:picChg>
        <pc:picChg chg="mod">
          <ac:chgData name="michal.sajgalik@fstroj.uniza.sk" userId="0fcfbd99-3be0-472b-8a98-e25e1bcd8638" providerId="ADAL" clId="{6574F68E-DD0B-4867-A0A1-492D78786BD2}" dt="2022-11-22T07:50:50.170" v="1968"/>
          <ac:picMkLst>
            <pc:docMk/>
            <pc:sldMk cId="942604516" sldId="746"/>
            <ac:picMk id="10" creationId="{4F4BC01A-B22A-F6B0-3C9E-F900CD0252C7}"/>
          </ac:picMkLst>
        </pc:picChg>
        <pc:picChg chg="mod">
          <ac:chgData name="michal.sajgalik@fstroj.uniza.sk" userId="0fcfbd99-3be0-472b-8a98-e25e1bcd8638" providerId="ADAL" clId="{6574F68E-DD0B-4867-A0A1-492D78786BD2}" dt="2022-11-22T07:50:50.170" v="1968"/>
          <ac:picMkLst>
            <pc:docMk/>
            <pc:sldMk cId="942604516" sldId="746"/>
            <ac:picMk id="11" creationId="{16AD189D-AA27-F2EE-0B99-36AA34C4232A}"/>
          </ac:picMkLst>
        </pc:picChg>
      </pc:sldChg>
      <pc:sldChg chg="addSp delSp modSp add mod modNotesTx">
        <pc:chgData name="michal.sajgalik@fstroj.uniza.sk" userId="0fcfbd99-3be0-472b-8a98-e25e1bcd8638" providerId="ADAL" clId="{6574F68E-DD0B-4867-A0A1-492D78786BD2}" dt="2022-11-26T23:43:24.762" v="4109" actId="33524"/>
        <pc:sldMkLst>
          <pc:docMk/>
          <pc:sldMk cId="2248639821" sldId="747"/>
        </pc:sldMkLst>
        <pc:spChg chg="mod">
          <ac:chgData name="michal.sajgalik@fstroj.uniza.sk" userId="0fcfbd99-3be0-472b-8a98-e25e1bcd8638" providerId="ADAL" clId="{6574F68E-DD0B-4867-A0A1-492D78786BD2}" dt="2022-11-21T22:29:57.782" v="1404"/>
          <ac:spMkLst>
            <pc:docMk/>
            <pc:sldMk cId="2248639821" sldId="747"/>
            <ac:spMk id="2" creationId="{F12C995D-B4D6-FBF1-5C1A-2B75462810D9}"/>
          </ac:spMkLst>
        </pc:spChg>
        <pc:spChg chg="mod">
          <ac:chgData name="michal.sajgalik@fstroj.uniza.sk" userId="0fcfbd99-3be0-472b-8a98-e25e1bcd8638" providerId="ADAL" clId="{6574F68E-DD0B-4867-A0A1-492D78786BD2}" dt="2022-11-21T22:34:02.790" v="1730" actId="20577"/>
          <ac:spMkLst>
            <pc:docMk/>
            <pc:sldMk cId="2248639821" sldId="747"/>
            <ac:spMk id="3" creationId="{A7DFDEA7-92C3-4625-B283-5F533BE2F88F}"/>
          </ac:spMkLst>
        </pc:spChg>
        <pc:grpChg chg="add del mod">
          <ac:chgData name="michal.sajgalik@fstroj.uniza.sk" userId="0fcfbd99-3be0-472b-8a98-e25e1bcd8638" providerId="ADAL" clId="{6574F68E-DD0B-4867-A0A1-492D78786BD2}" dt="2022-11-22T07:50:59.481" v="1971" actId="478"/>
          <ac:grpSpMkLst>
            <pc:docMk/>
            <pc:sldMk cId="2248639821" sldId="747"/>
            <ac:grpSpMk id="7" creationId="{007556C0-157E-CA22-1197-36B7D48E2B3E}"/>
          </ac:grpSpMkLst>
        </pc:grpChg>
        <pc:grpChg chg="add mod">
          <ac:chgData name="michal.sajgalik@fstroj.uniza.sk" userId="0fcfbd99-3be0-472b-8a98-e25e1bcd8638" providerId="ADAL" clId="{6574F68E-DD0B-4867-A0A1-492D78786BD2}" dt="2022-11-22T07:51:00.507" v="1972"/>
          <ac:grpSpMkLst>
            <pc:docMk/>
            <pc:sldMk cId="2248639821" sldId="747"/>
            <ac:grpSpMk id="12" creationId="{A122FC85-1968-7E71-0A6E-0318DD2AD01B}"/>
          </ac:grpSpMkLst>
        </pc:grpChg>
        <pc:graphicFrameChg chg="mod">
          <ac:chgData name="michal.sajgalik@fstroj.uniza.sk" userId="0fcfbd99-3be0-472b-8a98-e25e1bcd8638" providerId="ADAL" clId="{6574F68E-DD0B-4867-A0A1-492D78786BD2}" dt="2022-11-21T22:34:07.706" v="1755" actId="1037"/>
          <ac:graphicFrameMkLst>
            <pc:docMk/>
            <pc:sldMk cId="2248639821" sldId="747"/>
            <ac:graphicFrameMk id="5" creationId="{AA4335E9-78A4-4564-62D3-0FC8459B2787}"/>
          </ac:graphicFrameMkLst>
        </pc:graphicFrameChg>
        <pc:picChg chg="mod">
          <ac:chgData name="michal.sajgalik@fstroj.uniza.sk" userId="0fcfbd99-3be0-472b-8a98-e25e1bcd8638" providerId="ADAL" clId="{6574F68E-DD0B-4867-A0A1-492D78786BD2}" dt="2022-11-22T07:44:53.775" v="1880"/>
          <ac:picMkLst>
            <pc:docMk/>
            <pc:sldMk cId="2248639821" sldId="747"/>
            <ac:picMk id="8" creationId="{66E0C76F-DDEB-62FC-0021-538B89FCEEF2}"/>
          </ac:picMkLst>
        </pc:picChg>
        <pc:picChg chg="mod">
          <ac:chgData name="michal.sajgalik@fstroj.uniza.sk" userId="0fcfbd99-3be0-472b-8a98-e25e1bcd8638" providerId="ADAL" clId="{6574F68E-DD0B-4867-A0A1-492D78786BD2}" dt="2022-11-22T07:44:53.775" v="1880"/>
          <ac:picMkLst>
            <pc:docMk/>
            <pc:sldMk cId="2248639821" sldId="747"/>
            <ac:picMk id="10" creationId="{CDCC8A16-7047-A1D8-6CD6-6983606DE9CD}"/>
          </ac:picMkLst>
        </pc:picChg>
        <pc:picChg chg="mod">
          <ac:chgData name="michal.sajgalik@fstroj.uniza.sk" userId="0fcfbd99-3be0-472b-8a98-e25e1bcd8638" providerId="ADAL" clId="{6574F68E-DD0B-4867-A0A1-492D78786BD2}" dt="2022-11-22T07:51:00.507" v="1972"/>
          <ac:picMkLst>
            <pc:docMk/>
            <pc:sldMk cId="2248639821" sldId="747"/>
            <ac:picMk id="13" creationId="{306B67D1-B0E5-B63E-D801-8C899F1D678D}"/>
          </ac:picMkLst>
        </pc:picChg>
        <pc:picChg chg="mod">
          <ac:chgData name="michal.sajgalik@fstroj.uniza.sk" userId="0fcfbd99-3be0-472b-8a98-e25e1bcd8638" providerId="ADAL" clId="{6574F68E-DD0B-4867-A0A1-492D78786BD2}" dt="2022-11-22T07:51:00.507" v="1972"/>
          <ac:picMkLst>
            <pc:docMk/>
            <pc:sldMk cId="2248639821" sldId="747"/>
            <ac:picMk id="14" creationId="{EAA7A59C-49B3-FDE4-D7FE-7D5BE148066A}"/>
          </ac:picMkLst>
        </pc:picChg>
      </pc:sldChg>
      <pc:sldChg chg="addSp delSp modSp add mod modNotesTx">
        <pc:chgData name="michal.sajgalik@fstroj.uniza.sk" userId="0fcfbd99-3be0-472b-8a98-e25e1bcd8638" providerId="ADAL" clId="{6574F68E-DD0B-4867-A0A1-492D78786BD2}" dt="2022-11-26T23:39:32.332" v="4096" actId="20577"/>
        <pc:sldMkLst>
          <pc:docMk/>
          <pc:sldMk cId="1638253432" sldId="748"/>
        </pc:sldMkLst>
        <pc:spChg chg="mod">
          <ac:chgData name="michal.sajgalik@fstroj.uniza.sk" userId="0fcfbd99-3be0-472b-8a98-e25e1bcd8638" providerId="ADAL" clId="{6574F68E-DD0B-4867-A0A1-492D78786BD2}" dt="2022-11-21T22:29:53.777" v="1403"/>
          <ac:spMkLst>
            <pc:docMk/>
            <pc:sldMk cId="1638253432" sldId="748"/>
            <ac:spMk id="2" creationId="{F12C995D-B4D6-FBF1-5C1A-2B75462810D9}"/>
          </ac:spMkLst>
        </pc:spChg>
        <pc:grpChg chg="add del mod">
          <ac:chgData name="michal.sajgalik@fstroj.uniza.sk" userId="0fcfbd99-3be0-472b-8a98-e25e1bcd8638" providerId="ADAL" clId="{6574F68E-DD0B-4867-A0A1-492D78786BD2}" dt="2022-11-22T07:50:54.228" v="1969" actId="478"/>
          <ac:grpSpMkLst>
            <pc:docMk/>
            <pc:sldMk cId="1638253432" sldId="748"/>
            <ac:grpSpMk id="5" creationId="{5540164B-99D2-2025-4C55-FED393632E72}"/>
          </ac:grpSpMkLst>
        </pc:grpChg>
        <pc:grpChg chg="add mod">
          <ac:chgData name="michal.sajgalik@fstroj.uniza.sk" userId="0fcfbd99-3be0-472b-8a98-e25e1bcd8638" providerId="ADAL" clId="{6574F68E-DD0B-4867-A0A1-492D78786BD2}" dt="2022-11-22T07:50:55.293" v="1970"/>
          <ac:grpSpMkLst>
            <pc:docMk/>
            <pc:sldMk cId="1638253432" sldId="748"/>
            <ac:grpSpMk id="9" creationId="{F5B564D0-302C-13A4-D7C1-E971CB4BDCE7}"/>
          </ac:grpSpMkLst>
        </pc:grpChg>
        <pc:picChg chg="mod">
          <ac:chgData name="michal.sajgalik@fstroj.uniza.sk" userId="0fcfbd99-3be0-472b-8a98-e25e1bcd8638" providerId="ADAL" clId="{6574F68E-DD0B-4867-A0A1-492D78786BD2}" dt="2022-11-22T07:44:52.694" v="1879"/>
          <ac:picMkLst>
            <pc:docMk/>
            <pc:sldMk cId="1638253432" sldId="748"/>
            <ac:picMk id="7" creationId="{C441567A-F819-ADAB-685E-5415CB620292}"/>
          </ac:picMkLst>
        </pc:picChg>
        <pc:picChg chg="mod">
          <ac:chgData name="michal.sajgalik@fstroj.uniza.sk" userId="0fcfbd99-3be0-472b-8a98-e25e1bcd8638" providerId="ADAL" clId="{6574F68E-DD0B-4867-A0A1-492D78786BD2}" dt="2022-11-22T07:44:52.694" v="1879"/>
          <ac:picMkLst>
            <pc:docMk/>
            <pc:sldMk cId="1638253432" sldId="748"/>
            <ac:picMk id="8" creationId="{067CC062-3D5E-9AEB-B0B0-002CDB92B2C9}"/>
          </ac:picMkLst>
        </pc:picChg>
        <pc:picChg chg="mod">
          <ac:chgData name="michal.sajgalik@fstroj.uniza.sk" userId="0fcfbd99-3be0-472b-8a98-e25e1bcd8638" providerId="ADAL" clId="{6574F68E-DD0B-4867-A0A1-492D78786BD2}" dt="2022-11-22T07:50:55.293" v="1970"/>
          <ac:picMkLst>
            <pc:docMk/>
            <pc:sldMk cId="1638253432" sldId="748"/>
            <ac:picMk id="10" creationId="{7CC0D7CB-755F-CA38-1A16-42553A8A0E22}"/>
          </ac:picMkLst>
        </pc:picChg>
        <pc:picChg chg="mod">
          <ac:chgData name="michal.sajgalik@fstroj.uniza.sk" userId="0fcfbd99-3be0-472b-8a98-e25e1bcd8638" providerId="ADAL" clId="{6574F68E-DD0B-4867-A0A1-492D78786BD2}" dt="2022-11-22T07:50:55.293" v="1970"/>
          <ac:picMkLst>
            <pc:docMk/>
            <pc:sldMk cId="1638253432" sldId="748"/>
            <ac:picMk id="11" creationId="{87344D8A-CEE9-AD8D-7C05-9A0BDF6ADA11}"/>
          </ac:picMkLst>
        </pc:picChg>
      </pc:sldChg>
      <pc:sldChg chg="addSp delSp modSp add mod modNotesTx">
        <pc:chgData name="michal.sajgalik@fstroj.uniza.sk" userId="0fcfbd99-3be0-472b-8a98-e25e1bcd8638" providerId="ADAL" clId="{6574F68E-DD0B-4867-A0A1-492D78786BD2}" dt="2022-11-26T23:43:19.139" v="4107"/>
        <pc:sldMkLst>
          <pc:docMk/>
          <pc:sldMk cId="238920967" sldId="749"/>
        </pc:sldMkLst>
        <pc:spChg chg="mod">
          <ac:chgData name="michal.sajgalik@fstroj.uniza.sk" userId="0fcfbd99-3be0-472b-8a98-e25e1bcd8638" providerId="ADAL" clId="{6574F68E-DD0B-4867-A0A1-492D78786BD2}" dt="2022-11-21T22:16:43.637" v="784"/>
          <ac:spMkLst>
            <pc:docMk/>
            <pc:sldMk cId="238920967" sldId="749"/>
            <ac:spMk id="10" creationId="{00000000-0000-0000-0000-000000000000}"/>
          </ac:spMkLst>
        </pc:spChg>
        <pc:grpChg chg="add del mod">
          <ac:chgData name="michal.sajgalik@fstroj.uniza.sk" userId="0fcfbd99-3be0-472b-8a98-e25e1bcd8638" providerId="ADAL" clId="{6574F68E-DD0B-4867-A0A1-492D78786BD2}" dt="2022-11-22T07:51:05.251" v="1973" actId="478"/>
          <ac:grpSpMkLst>
            <pc:docMk/>
            <pc:sldMk cId="238920967" sldId="749"/>
            <ac:grpSpMk id="3" creationId="{84A851D4-0E51-9FD8-3D4E-16AC0BECD5BD}"/>
          </ac:grpSpMkLst>
        </pc:grpChg>
        <pc:grpChg chg="add mod">
          <ac:chgData name="michal.sajgalik@fstroj.uniza.sk" userId="0fcfbd99-3be0-472b-8a98-e25e1bcd8638" providerId="ADAL" clId="{6574F68E-DD0B-4867-A0A1-492D78786BD2}" dt="2022-11-22T07:51:06.388" v="1974"/>
          <ac:grpSpMkLst>
            <pc:docMk/>
            <pc:sldMk cId="238920967" sldId="749"/>
            <ac:grpSpMk id="7" creationId="{D6984184-DC44-B6A8-36EE-44526FFC55A1}"/>
          </ac:grpSpMkLst>
        </pc:grpChg>
        <pc:picChg chg="mod">
          <ac:chgData name="michal.sajgalik@fstroj.uniza.sk" userId="0fcfbd99-3be0-472b-8a98-e25e1bcd8638" providerId="ADAL" clId="{6574F68E-DD0B-4867-A0A1-492D78786BD2}" dt="2022-11-22T07:44:55.210" v="1881"/>
          <ac:picMkLst>
            <pc:docMk/>
            <pc:sldMk cId="238920967" sldId="749"/>
            <ac:picMk id="5" creationId="{96988E84-A88F-3213-8E25-3D8F95F2C74D}"/>
          </ac:picMkLst>
        </pc:picChg>
        <pc:picChg chg="mod">
          <ac:chgData name="michal.sajgalik@fstroj.uniza.sk" userId="0fcfbd99-3be0-472b-8a98-e25e1bcd8638" providerId="ADAL" clId="{6574F68E-DD0B-4867-A0A1-492D78786BD2}" dt="2022-11-22T07:44:55.210" v="1881"/>
          <ac:picMkLst>
            <pc:docMk/>
            <pc:sldMk cId="238920967" sldId="749"/>
            <ac:picMk id="6" creationId="{04BB9A6E-BF31-480F-898D-B4DB53DBE275}"/>
          </ac:picMkLst>
        </pc:picChg>
        <pc:picChg chg="mod">
          <ac:chgData name="michal.sajgalik@fstroj.uniza.sk" userId="0fcfbd99-3be0-472b-8a98-e25e1bcd8638" providerId="ADAL" clId="{6574F68E-DD0B-4867-A0A1-492D78786BD2}" dt="2022-11-22T07:51:06.388" v="1974"/>
          <ac:picMkLst>
            <pc:docMk/>
            <pc:sldMk cId="238920967" sldId="749"/>
            <ac:picMk id="8" creationId="{3119BFBA-0FE4-B511-CD52-FE3328F921F5}"/>
          </ac:picMkLst>
        </pc:picChg>
        <pc:picChg chg="mod">
          <ac:chgData name="michal.sajgalik@fstroj.uniza.sk" userId="0fcfbd99-3be0-472b-8a98-e25e1bcd8638" providerId="ADAL" clId="{6574F68E-DD0B-4867-A0A1-492D78786BD2}" dt="2022-11-22T07:51:06.388" v="1974"/>
          <ac:picMkLst>
            <pc:docMk/>
            <pc:sldMk cId="238920967" sldId="749"/>
            <ac:picMk id="9" creationId="{10B8BE01-510F-CC28-986B-5828508A0274}"/>
          </ac:picMkLst>
        </pc:picChg>
        <pc:picChg chg="add mod">
          <ac:chgData name="michal.sajgalik@fstroj.uniza.sk" userId="0fcfbd99-3be0-472b-8a98-e25e1bcd8638" providerId="ADAL" clId="{6574F68E-DD0B-4867-A0A1-492D78786BD2}" dt="2022-11-22T07:45:34.734" v="1890" actId="1076"/>
          <ac:picMkLst>
            <pc:docMk/>
            <pc:sldMk cId="238920967" sldId="749"/>
            <ac:picMk id="2050" creationId="{2A06C8EE-1AEA-812C-1A51-1355776CD388}"/>
          </ac:picMkLst>
        </pc:picChg>
      </pc:sldChg>
      <pc:sldChg chg="addSp delSp modSp add del mod">
        <pc:chgData name="michal.sajgalik@fstroj.uniza.sk" userId="0fcfbd99-3be0-472b-8a98-e25e1bcd8638" providerId="ADAL" clId="{6574F68E-DD0B-4867-A0A1-492D78786BD2}" dt="2022-11-22T07:47:47.787" v="1895" actId="47"/>
        <pc:sldMkLst>
          <pc:docMk/>
          <pc:sldMk cId="3851088860" sldId="750"/>
        </pc:sldMkLst>
        <pc:spChg chg="add del">
          <ac:chgData name="michal.sajgalik@fstroj.uniza.sk" userId="0fcfbd99-3be0-472b-8a98-e25e1bcd8638" providerId="ADAL" clId="{6574F68E-DD0B-4867-A0A1-492D78786BD2}" dt="2022-11-22T07:47:36.891" v="1894" actId="478"/>
          <ac:spMkLst>
            <pc:docMk/>
            <pc:sldMk cId="3851088860" sldId="750"/>
            <ac:spMk id="2" creationId="{C44AAAF6-C8ED-85F4-0459-C0367D269C4A}"/>
          </ac:spMkLst>
        </pc:spChg>
        <pc:spChg chg="add del mod">
          <ac:chgData name="michal.sajgalik@fstroj.uniza.sk" userId="0fcfbd99-3be0-472b-8a98-e25e1bcd8638" providerId="ADAL" clId="{6574F68E-DD0B-4867-A0A1-492D78786BD2}" dt="2022-11-22T07:47:36.891" v="1894" actId="478"/>
          <ac:spMkLst>
            <pc:docMk/>
            <pc:sldMk cId="3851088860" sldId="750"/>
            <ac:spMk id="8" creationId="{2D4832A3-EBDA-E773-847D-C29C9A3AC0DB}"/>
          </ac:spMkLst>
        </pc:spChg>
        <pc:spChg chg="add del">
          <ac:chgData name="michal.sajgalik@fstroj.uniza.sk" userId="0fcfbd99-3be0-472b-8a98-e25e1bcd8638" providerId="ADAL" clId="{6574F68E-DD0B-4867-A0A1-492D78786BD2}" dt="2022-11-22T07:47:36.891" v="1894" actId="478"/>
          <ac:spMkLst>
            <pc:docMk/>
            <pc:sldMk cId="3851088860" sldId="750"/>
            <ac:spMk id="11" creationId="{9A09A8DE-506D-4217-E183-2617D7998035}"/>
          </ac:spMkLst>
        </pc:spChg>
        <pc:spChg chg="add del">
          <ac:chgData name="michal.sajgalik@fstroj.uniza.sk" userId="0fcfbd99-3be0-472b-8a98-e25e1bcd8638" providerId="ADAL" clId="{6574F68E-DD0B-4867-A0A1-492D78786BD2}" dt="2022-11-22T07:47:36.891" v="1894" actId="478"/>
          <ac:spMkLst>
            <pc:docMk/>
            <pc:sldMk cId="3851088860" sldId="750"/>
            <ac:spMk id="12" creationId="{97FD6A61-2A00-9557-4166-1152BFBC6711}"/>
          </ac:spMkLst>
        </pc:spChg>
        <pc:picChg chg="add del">
          <ac:chgData name="michal.sajgalik@fstroj.uniza.sk" userId="0fcfbd99-3be0-472b-8a98-e25e1bcd8638" providerId="ADAL" clId="{6574F68E-DD0B-4867-A0A1-492D78786BD2}" dt="2022-11-22T07:47:36.891" v="1894" actId="478"/>
          <ac:picMkLst>
            <pc:docMk/>
            <pc:sldMk cId="3851088860" sldId="750"/>
            <ac:picMk id="13" creationId="{3504FB1E-B669-E767-F16E-59492105C96E}"/>
          </ac:picMkLst>
        </pc:picChg>
        <pc:picChg chg="add del">
          <ac:chgData name="michal.sajgalik@fstroj.uniza.sk" userId="0fcfbd99-3be0-472b-8a98-e25e1bcd8638" providerId="ADAL" clId="{6574F68E-DD0B-4867-A0A1-492D78786BD2}" dt="2022-11-22T07:47:36.891" v="1894" actId="478"/>
          <ac:picMkLst>
            <pc:docMk/>
            <pc:sldMk cId="3851088860" sldId="750"/>
            <ac:picMk id="15" creationId="{E3851D0B-DFAF-2C0D-FEEB-34FE98F815F9}"/>
          </ac:picMkLst>
        </pc:picChg>
      </pc:sldChg>
      <pc:sldChg chg="addSp modSp add del mod modClrScheme chgLayout">
        <pc:chgData name="michal.sajgalik@fstroj.uniza.sk" userId="0fcfbd99-3be0-472b-8a98-e25e1bcd8638" providerId="ADAL" clId="{6574F68E-DD0B-4867-A0A1-492D78786BD2}" dt="2022-11-26T22:22:36.286" v="3088" actId="47"/>
        <pc:sldMkLst>
          <pc:docMk/>
          <pc:sldMk cId="3995280270" sldId="750"/>
        </pc:sldMkLst>
        <pc:spChg chg="add mod ord">
          <ac:chgData name="michal.sajgalik@fstroj.uniza.sk" userId="0fcfbd99-3be0-472b-8a98-e25e1bcd8638" providerId="ADAL" clId="{6574F68E-DD0B-4867-A0A1-492D78786BD2}" dt="2022-11-26T21:31:10.605" v="2044" actId="20577"/>
          <ac:spMkLst>
            <pc:docMk/>
            <pc:sldMk cId="3995280270" sldId="750"/>
            <ac:spMk id="3" creationId="{62886F92-A5F3-C090-7A07-7A22E2E043ED}"/>
          </ac:spMkLst>
        </pc:spChg>
        <pc:spChg chg="add mod ord">
          <ac:chgData name="michal.sajgalik@fstroj.uniza.sk" userId="0fcfbd99-3be0-472b-8a98-e25e1bcd8638" providerId="ADAL" clId="{6574F68E-DD0B-4867-A0A1-492D78786BD2}" dt="2022-11-26T21:30:46.945" v="1986" actId="700"/>
          <ac:spMkLst>
            <pc:docMk/>
            <pc:sldMk cId="3995280270" sldId="750"/>
            <ac:spMk id="5" creationId="{1099A5A3-F70E-784F-DC9F-7F6FC4111802}"/>
          </ac:spMkLst>
        </pc:spChg>
      </pc:sldChg>
      <pc:sldChg chg="addSp delSp modSp add mod modNotesTx">
        <pc:chgData name="michal.sajgalik@fstroj.uniza.sk" userId="0fcfbd99-3be0-472b-8a98-e25e1bcd8638" providerId="ADAL" clId="{6574F68E-DD0B-4867-A0A1-492D78786BD2}" dt="2022-11-26T22:33:25.553" v="3325"/>
        <pc:sldMkLst>
          <pc:docMk/>
          <pc:sldMk cId="204510775" sldId="751"/>
        </pc:sldMkLst>
        <pc:spChg chg="del">
          <ac:chgData name="michal.sajgalik@fstroj.uniza.sk" userId="0fcfbd99-3be0-472b-8a98-e25e1bcd8638" providerId="ADAL" clId="{6574F68E-DD0B-4867-A0A1-492D78786BD2}" dt="2022-11-26T21:31:30.666" v="2046" actId="478"/>
          <ac:spMkLst>
            <pc:docMk/>
            <pc:sldMk cId="204510775" sldId="751"/>
            <ac:spMk id="2" creationId="{00000000-0000-0000-0000-000000000000}"/>
          </ac:spMkLst>
        </pc:spChg>
        <pc:spChg chg="del">
          <ac:chgData name="michal.sajgalik@fstroj.uniza.sk" userId="0fcfbd99-3be0-472b-8a98-e25e1bcd8638" providerId="ADAL" clId="{6574F68E-DD0B-4867-A0A1-492D78786BD2}" dt="2022-11-26T21:31:44.471" v="2048" actId="478"/>
          <ac:spMkLst>
            <pc:docMk/>
            <pc:sldMk cId="204510775" sldId="751"/>
            <ac:spMk id="5" creationId="{1099A5A3-F70E-784F-DC9F-7F6FC4111802}"/>
          </ac:spMkLst>
        </pc:spChg>
        <pc:spChg chg="add del">
          <ac:chgData name="michal.sajgalik@fstroj.uniza.sk" userId="0fcfbd99-3be0-472b-8a98-e25e1bcd8638" providerId="ADAL" clId="{6574F68E-DD0B-4867-A0A1-492D78786BD2}" dt="2022-11-26T21:32:21.194" v="2051" actId="478"/>
          <ac:spMkLst>
            <pc:docMk/>
            <pc:sldMk cId="204510775" sldId="751"/>
            <ac:spMk id="7" creationId="{70F77BC4-4929-79FA-0E52-EE0230B6E635}"/>
          </ac:spMkLst>
        </pc:spChg>
        <pc:spChg chg="add mod">
          <ac:chgData name="michal.sajgalik@fstroj.uniza.sk" userId="0fcfbd99-3be0-472b-8a98-e25e1bcd8638" providerId="ADAL" clId="{6574F68E-DD0B-4867-A0A1-492D78786BD2}" dt="2022-11-26T22:06:40.106" v="2516" actId="207"/>
          <ac:spMkLst>
            <pc:docMk/>
            <pc:sldMk cId="204510775" sldId="751"/>
            <ac:spMk id="9" creationId="{7DEB5307-43C8-EE87-7E75-A92FCEC43DD4}"/>
          </ac:spMkLst>
        </pc:spChg>
        <pc:spChg chg="del mod">
          <ac:chgData name="michal.sajgalik@fstroj.uniza.sk" userId="0fcfbd99-3be0-472b-8a98-e25e1bcd8638" providerId="ADAL" clId="{6574F68E-DD0B-4867-A0A1-492D78786BD2}" dt="2022-11-26T22:23:05.688" v="3089" actId="478"/>
          <ac:spMkLst>
            <pc:docMk/>
            <pc:sldMk cId="204510775" sldId="751"/>
            <ac:spMk id="10" creationId="{00000000-0000-0000-0000-000000000000}"/>
          </ac:spMkLst>
        </pc:spChg>
        <pc:spChg chg="del mod">
          <ac:chgData name="michal.sajgalik@fstroj.uniza.sk" userId="0fcfbd99-3be0-472b-8a98-e25e1bcd8638" providerId="ADAL" clId="{6574F68E-DD0B-4867-A0A1-492D78786BD2}" dt="2022-11-26T22:23:05.688" v="3089" actId="478"/>
          <ac:spMkLst>
            <pc:docMk/>
            <pc:sldMk cId="204510775" sldId="751"/>
            <ac:spMk id="11" creationId="{00000000-0000-0000-0000-000000000000}"/>
          </ac:spMkLst>
        </pc:spChg>
        <pc:spChg chg="add del mod">
          <ac:chgData name="michal.sajgalik@fstroj.uniza.sk" userId="0fcfbd99-3be0-472b-8a98-e25e1bcd8638" providerId="ADAL" clId="{6574F68E-DD0B-4867-A0A1-492D78786BD2}" dt="2022-11-26T22:23:05.688" v="3089" actId="478"/>
          <ac:spMkLst>
            <pc:docMk/>
            <pc:sldMk cId="204510775" sldId="751"/>
            <ac:spMk id="12" creationId="{00000000-0000-0000-0000-000000000000}"/>
          </ac:spMkLst>
        </pc:spChg>
        <pc:spChg chg="del mod">
          <ac:chgData name="michal.sajgalik@fstroj.uniza.sk" userId="0fcfbd99-3be0-472b-8a98-e25e1bcd8638" providerId="ADAL" clId="{6574F68E-DD0B-4867-A0A1-492D78786BD2}" dt="2022-11-26T22:23:05.688" v="3089" actId="478"/>
          <ac:spMkLst>
            <pc:docMk/>
            <pc:sldMk cId="204510775" sldId="751"/>
            <ac:spMk id="13" creationId="{00000000-0000-0000-0000-000000000000}"/>
          </ac:spMkLst>
        </pc:spChg>
        <pc:spChg chg="del mod">
          <ac:chgData name="michal.sajgalik@fstroj.uniza.sk" userId="0fcfbd99-3be0-472b-8a98-e25e1bcd8638" providerId="ADAL" clId="{6574F68E-DD0B-4867-A0A1-492D78786BD2}" dt="2022-11-26T22:23:05.688" v="3089" actId="478"/>
          <ac:spMkLst>
            <pc:docMk/>
            <pc:sldMk cId="204510775" sldId="751"/>
            <ac:spMk id="14" creationId="{00000000-0000-0000-0000-000000000000}"/>
          </ac:spMkLst>
        </pc:spChg>
        <pc:spChg chg="del mod">
          <ac:chgData name="michal.sajgalik@fstroj.uniza.sk" userId="0fcfbd99-3be0-472b-8a98-e25e1bcd8638" providerId="ADAL" clId="{6574F68E-DD0B-4867-A0A1-492D78786BD2}" dt="2022-11-26T21:39:05.589" v="2182" actId="478"/>
          <ac:spMkLst>
            <pc:docMk/>
            <pc:sldMk cId="204510775" sldId="751"/>
            <ac:spMk id="15" creationId="{00000000-0000-0000-0000-000000000000}"/>
          </ac:spMkLst>
        </pc:spChg>
        <pc:spChg chg="del mod">
          <ac:chgData name="michal.sajgalik@fstroj.uniza.sk" userId="0fcfbd99-3be0-472b-8a98-e25e1bcd8638" providerId="ADAL" clId="{6574F68E-DD0B-4867-A0A1-492D78786BD2}" dt="2022-11-26T21:39:05.163" v="2181" actId="478"/>
          <ac:spMkLst>
            <pc:docMk/>
            <pc:sldMk cId="204510775" sldId="751"/>
            <ac:spMk id="16" creationId="{00000000-0000-0000-0000-000000000000}"/>
          </ac:spMkLst>
        </pc:spChg>
        <pc:spChg chg="del mod">
          <ac:chgData name="michal.sajgalik@fstroj.uniza.sk" userId="0fcfbd99-3be0-472b-8a98-e25e1bcd8638" providerId="ADAL" clId="{6574F68E-DD0B-4867-A0A1-492D78786BD2}" dt="2022-11-26T21:39:03.664" v="2179" actId="478"/>
          <ac:spMkLst>
            <pc:docMk/>
            <pc:sldMk cId="204510775" sldId="751"/>
            <ac:spMk id="17" creationId="{00000000-0000-0000-0000-000000000000}"/>
          </ac:spMkLst>
        </pc:spChg>
        <pc:spChg chg="del mod">
          <ac:chgData name="michal.sajgalik@fstroj.uniza.sk" userId="0fcfbd99-3be0-472b-8a98-e25e1bcd8638" providerId="ADAL" clId="{6574F68E-DD0B-4867-A0A1-492D78786BD2}" dt="2022-11-26T21:39:00.895" v="2177" actId="478"/>
          <ac:spMkLst>
            <pc:docMk/>
            <pc:sldMk cId="204510775" sldId="751"/>
            <ac:spMk id="18" creationId="{00000000-0000-0000-0000-000000000000}"/>
          </ac:spMkLst>
        </pc:spChg>
        <pc:spChg chg="del mod">
          <ac:chgData name="michal.sajgalik@fstroj.uniza.sk" userId="0fcfbd99-3be0-472b-8a98-e25e1bcd8638" providerId="ADAL" clId="{6574F68E-DD0B-4867-A0A1-492D78786BD2}" dt="2022-11-26T21:39:04.335" v="2180" actId="478"/>
          <ac:spMkLst>
            <pc:docMk/>
            <pc:sldMk cId="204510775" sldId="751"/>
            <ac:spMk id="19" creationId="{00000000-0000-0000-0000-000000000000}"/>
          </ac:spMkLst>
        </pc:spChg>
        <pc:spChg chg="add del mod ord">
          <ac:chgData name="michal.sajgalik@fstroj.uniza.sk" userId="0fcfbd99-3be0-472b-8a98-e25e1bcd8638" providerId="ADAL" clId="{6574F68E-DD0B-4867-A0A1-492D78786BD2}" dt="2022-11-26T21:41:34.757" v="2208" actId="478"/>
          <ac:spMkLst>
            <pc:docMk/>
            <pc:sldMk cId="204510775" sldId="751"/>
            <ac:spMk id="22" creationId="{06D6874B-BB8B-82F9-92B2-71DF26ECB4B1}"/>
          </ac:spMkLst>
        </pc:spChg>
        <pc:spChg chg="add mod">
          <ac:chgData name="michal.sajgalik@fstroj.uniza.sk" userId="0fcfbd99-3be0-472b-8a98-e25e1bcd8638" providerId="ADAL" clId="{6574F68E-DD0B-4867-A0A1-492D78786BD2}" dt="2022-11-26T22:06:34.743" v="2513" actId="207"/>
          <ac:spMkLst>
            <pc:docMk/>
            <pc:sldMk cId="204510775" sldId="751"/>
            <ac:spMk id="24" creationId="{519BD50C-F749-03D1-23FB-8B74F887A71E}"/>
          </ac:spMkLst>
        </pc:spChg>
        <pc:spChg chg="add mod">
          <ac:chgData name="michal.sajgalik@fstroj.uniza.sk" userId="0fcfbd99-3be0-472b-8a98-e25e1bcd8638" providerId="ADAL" clId="{6574F68E-DD0B-4867-A0A1-492D78786BD2}" dt="2022-11-26T22:08:50.257" v="2536" actId="12788"/>
          <ac:spMkLst>
            <pc:docMk/>
            <pc:sldMk cId="204510775" sldId="751"/>
            <ac:spMk id="25" creationId="{02986932-A20C-D8D2-1DB7-DA3F7C2CA86B}"/>
          </ac:spMkLst>
        </pc:spChg>
        <pc:spChg chg="add mod">
          <ac:chgData name="michal.sajgalik@fstroj.uniza.sk" userId="0fcfbd99-3be0-472b-8a98-e25e1bcd8638" providerId="ADAL" clId="{6574F68E-DD0B-4867-A0A1-492D78786BD2}" dt="2022-11-26T22:10:53.471" v="2552" actId="12788"/>
          <ac:spMkLst>
            <pc:docMk/>
            <pc:sldMk cId="204510775" sldId="751"/>
            <ac:spMk id="26" creationId="{63A2E433-F625-A690-369F-9ECBE166E4B6}"/>
          </ac:spMkLst>
        </pc:spChg>
        <pc:spChg chg="add mod">
          <ac:chgData name="michal.sajgalik@fstroj.uniza.sk" userId="0fcfbd99-3be0-472b-8a98-e25e1bcd8638" providerId="ADAL" clId="{6574F68E-DD0B-4867-A0A1-492D78786BD2}" dt="2022-11-26T22:07:20.863" v="2526" actId="207"/>
          <ac:spMkLst>
            <pc:docMk/>
            <pc:sldMk cId="204510775" sldId="751"/>
            <ac:spMk id="27" creationId="{E8613672-4B43-FEB0-93F0-1EF928B9273E}"/>
          </ac:spMkLst>
        </pc:spChg>
        <pc:spChg chg="add mod ord">
          <ac:chgData name="michal.sajgalik@fstroj.uniza.sk" userId="0fcfbd99-3be0-472b-8a98-e25e1bcd8638" providerId="ADAL" clId="{6574F68E-DD0B-4867-A0A1-492D78786BD2}" dt="2022-11-26T22:06:41.772" v="2517" actId="207"/>
          <ac:spMkLst>
            <pc:docMk/>
            <pc:sldMk cId="204510775" sldId="751"/>
            <ac:spMk id="28" creationId="{1E692347-E956-5C2F-FF80-5C2E1697D4FD}"/>
          </ac:spMkLst>
        </pc:spChg>
        <pc:spChg chg="add mod ord">
          <ac:chgData name="michal.sajgalik@fstroj.uniza.sk" userId="0fcfbd99-3be0-472b-8a98-e25e1bcd8638" providerId="ADAL" clId="{6574F68E-DD0B-4867-A0A1-492D78786BD2}" dt="2022-11-26T22:09:18.096" v="2542" actId="122"/>
          <ac:spMkLst>
            <pc:docMk/>
            <pc:sldMk cId="204510775" sldId="751"/>
            <ac:spMk id="29" creationId="{6BDEAC28-47E3-CEA6-20C7-97B4D8CB2D2F}"/>
          </ac:spMkLst>
        </pc:spChg>
        <pc:spChg chg="add del mod">
          <ac:chgData name="michal.sajgalik@fstroj.uniza.sk" userId="0fcfbd99-3be0-472b-8a98-e25e1bcd8638" providerId="ADAL" clId="{6574F68E-DD0B-4867-A0A1-492D78786BD2}" dt="2022-11-26T21:51:51.788" v="2327"/>
          <ac:spMkLst>
            <pc:docMk/>
            <pc:sldMk cId="204510775" sldId="751"/>
            <ac:spMk id="32" creationId="{209E40E9-75F6-97D7-72AD-90F893E2A229}"/>
          </ac:spMkLst>
        </pc:spChg>
        <pc:spChg chg="add mod ord">
          <ac:chgData name="michal.sajgalik@fstroj.uniza.sk" userId="0fcfbd99-3be0-472b-8a98-e25e1bcd8638" providerId="ADAL" clId="{6574F68E-DD0B-4867-A0A1-492D78786BD2}" dt="2022-11-26T22:09:54.849" v="2550" actId="207"/>
          <ac:spMkLst>
            <pc:docMk/>
            <pc:sldMk cId="204510775" sldId="751"/>
            <ac:spMk id="33" creationId="{26DC24DA-0B13-28D9-8F03-CD74FD95ABD0}"/>
          </ac:spMkLst>
        </pc:spChg>
        <pc:spChg chg="add mod ord">
          <ac:chgData name="michal.sajgalik@fstroj.uniza.sk" userId="0fcfbd99-3be0-472b-8a98-e25e1bcd8638" providerId="ADAL" clId="{6574F68E-DD0B-4867-A0A1-492D78786BD2}" dt="2022-11-26T22:09:26.333" v="2546" actId="122"/>
          <ac:spMkLst>
            <pc:docMk/>
            <pc:sldMk cId="204510775" sldId="751"/>
            <ac:spMk id="34" creationId="{3CEF52C8-C5FB-EDDE-07BE-060C38E74006}"/>
          </ac:spMkLst>
        </pc:spChg>
        <pc:spChg chg="add mod ord">
          <ac:chgData name="michal.sajgalik@fstroj.uniza.sk" userId="0fcfbd99-3be0-472b-8a98-e25e1bcd8638" providerId="ADAL" clId="{6574F68E-DD0B-4867-A0A1-492D78786BD2}" dt="2022-11-26T22:11:12.928" v="2558" actId="207"/>
          <ac:spMkLst>
            <pc:docMk/>
            <pc:sldMk cId="204510775" sldId="751"/>
            <ac:spMk id="37" creationId="{2DBF0356-7260-9D86-1D80-816BFBAA64FD}"/>
          </ac:spMkLst>
        </pc:spChg>
        <pc:spChg chg="mod">
          <ac:chgData name="michal.sajgalik@fstroj.uniza.sk" userId="0fcfbd99-3be0-472b-8a98-e25e1bcd8638" providerId="ADAL" clId="{6574F68E-DD0B-4867-A0A1-492D78786BD2}" dt="2022-11-26T22:07:38.610" v="2530"/>
          <ac:spMkLst>
            <pc:docMk/>
            <pc:sldMk cId="204510775" sldId="751"/>
            <ac:spMk id="40" creationId="{1FDBB6F1-76B4-4B25-7721-16398E62B2AA}"/>
          </ac:spMkLst>
        </pc:spChg>
        <pc:spChg chg="mod">
          <ac:chgData name="michal.sajgalik@fstroj.uniza.sk" userId="0fcfbd99-3be0-472b-8a98-e25e1bcd8638" providerId="ADAL" clId="{6574F68E-DD0B-4867-A0A1-492D78786BD2}" dt="2022-11-26T22:07:38.610" v="2530"/>
          <ac:spMkLst>
            <pc:docMk/>
            <pc:sldMk cId="204510775" sldId="751"/>
            <ac:spMk id="41" creationId="{F8B93C34-DD79-FEDF-3822-7B584A13B8F2}"/>
          </ac:spMkLst>
        </pc:spChg>
        <pc:spChg chg="mod">
          <ac:chgData name="michal.sajgalik@fstroj.uniza.sk" userId="0fcfbd99-3be0-472b-8a98-e25e1bcd8638" providerId="ADAL" clId="{6574F68E-DD0B-4867-A0A1-492D78786BD2}" dt="2022-11-26T22:16:12.894" v="2860" actId="20577"/>
          <ac:spMkLst>
            <pc:docMk/>
            <pc:sldMk cId="204510775" sldId="751"/>
            <ac:spMk id="43" creationId="{AD54476D-7FE8-95B6-F37F-2803A53B3C36}"/>
          </ac:spMkLst>
        </pc:spChg>
        <pc:spChg chg="mod">
          <ac:chgData name="michal.sajgalik@fstroj.uniza.sk" userId="0fcfbd99-3be0-472b-8a98-e25e1bcd8638" providerId="ADAL" clId="{6574F68E-DD0B-4867-A0A1-492D78786BD2}" dt="2022-11-26T22:19:43.037" v="2921" actId="207"/>
          <ac:spMkLst>
            <pc:docMk/>
            <pc:sldMk cId="204510775" sldId="751"/>
            <ac:spMk id="44" creationId="{B215DAA6-CF96-6903-6F3A-2CAECC5EF60D}"/>
          </ac:spMkLst>
        </pc:spChg>
        <pc:spChg chg="mod">
          <ac:chgData name="michal.sajgalik@fstroj.uniza.sk" userId="0fcfbd99-3be0-472b-8a98-e25e1bcd8638" providerId="ADAL" clId="{6574F68E-DD0B-4867-A0A1-492D78786BD2}" dt="2022-11-26T22:17:55.277" v="2890" actId="20577"/>
          <ac:spMkLst>
            <pc:docMk/>
            <pc:sldMk cId="204510775" sldId="751"/>
            <ac:spMk id="46" creationId="{DE105340-E6F8-669F-E6C9-4D611035D9ED}"/>
          </ac:spMkLst>
        </pc:spChg>
        <pc:spChg chg="mod">
          <ac:chgData name="michal.sajgalik@fstroj.uniza.sk" userId="0fcfbd99-3be0-472b-8a98-e25e1bcd8638" providerId="ADAL" clId="{6574F68E-DD0B-4867-A0A1-492D78786BD2}" dt="2022-11-26T22:19:25.106" v="2920" actId="207"/>
          <ac:spMkLst>
            <pc:docMk/>
            <pc:sldMk cId="204510775" sldId="751"/>
            <ac:spMk id="47" creationId="{F53B2B5B-F516-BF3B-3949-C27CEC0B2C6E}"/>
          </ac:spMkLst>
        </pc:spChg>
        <pc:spChg chg="mod">
          <ac:chgData name="michal.sajgalik@fstroj.uniza.sk" userId="0fcfbd99-3be0-472b-8a98-e25e1bcd8638" providerId="ADAL" clId="{6574F68E-DD0B-4867-A0A1-492D78786BD2}" dt="2022-11-26T22:18:03.745" v="2909" actId="20577"/>
          <ac:spMkLst>
            <pc:docMk/>
            <pc:sldMk cId="204510775" sldId="751"/>
            <ac:spMk id="49" creationId="{F13FA211-45C3-B2BE-2CE6-C7B5237B570E}"/>
          </ac:spMkLst>
        </pc:spChg>
        <pc:spChg chg="mod">
          <ac:chgData name="michal.sajgalik@fstroj.uniza.sk" userId="0fcfbd99-3be0-472b-8a98-e25e1bcd8638" providerId="ADAL" clId="{6574F68E-DD0B-4867-A0A1-492D78786BD2}" dt="2022-11-26T22:19:15.236" v="2919" actId="207"/>
          <ac:spMkLst>
            <pc:docMk/>
            <pc:sldMk cId="204510775" sldId="751"/>
            <ac:spMk id="50" creationId="{15EBA7D8-C560-7931-2F03-1E7EF57B2DAA}"/>
          </ac:spMkLst>
        </pc:spChg>
        <pc:spChg chg="mod">
          <ac:chgData name="michal.sajgalik@fstroj.uniza.sk" userId="0fcfbd99-3be0-472b-8a98-e25e1bcd8638" providerId="ADAL" clId="{6574F68E-DD0B-4867-A0A1-492D78786BD2}" dt="2022-11-26T22:16:21.340" v="2876" actId="20577"/>
          <ac:spMkLst>
            <pc:docMk/>
            <pc:sldMk cId="204510775" sldId="751"/>
            <ac:spMk id="52" creationId="{BFC1A261-2E60-AED9-37C4-19474849A90C}"/>
          </ac:spMkLst>
        </pc:spChg>
        <pc:spChg chg="mod">
          <ac:chgData name="michal.sajgalik@fstroj.uniza.sk" userId="0fcfbd99-3be0-472b-8a98-e25e1bcd8638" providerId="ADAL" clId="{6574F68E-DD0B-4867-A0A1-492D78786BD2}" dt="2022-11-26T22:19:54.082" v="2922" actId="207"/>
          <ac:spMkLst>
            <pc:docMk/>
            <pc:sldMk cId="204510775" sldId="751"/>
            <ac:spMk id="53" creationId="{5167C6CE-F5CA-C9F0-47E5-04F580910ED7}"/>
          </ac:spMkLst>
        </pc:spChg>
        <pc:grpChg chg="add mod">
          <ac:chgData name="michal.sajgalik@fstroj.uniza.sk" userId="0fcfbd99-3be0-472b-8a98-e25e1bcd8638" providerId="ADAL" clId="{6574F68E-DD0B-4867-A0A1-492D78786BD2}" dt="2022-11-26T22:23:20.364" v="3090" actId="554"/>
          <ac:grpSpMkLst>
            <pc:docMk/>
            <pc:sldMk cId="204510775" sldId="751"/>
            <ac:grpSpMk id="30" creationId="{12CC9B89-43A4-492E-0C4C-EF3207C296F5}"/>
          </ac:grpSpMkLst>
        </pc:grpChg>
        <pc:grpChg chg="add mod">
          <ac:chgData name="michal.sajgalik@fstroj.uniza.sk" userId="0fcfbd99-3be0-472b-8a98-e25e1bcd8638" providerId="ADAL" clId="{6574F68E-DD0B-4867-A0A1-492D78786BD2}" dt="2022-11-26T22:23:20.364" v="3090" actId="554"/>
          <ac:grpSpMkLst>
            <pc:docMk/>
            <pc:sldMk cId="204510775" sldId="751"/>
            <ac:grpSpMk id="31" creationId="{DE82AC6B-389F-75E1-28D3-40E08FB75B2C}"/>
          </ac:grpSpMkLst>
        </pc:grpChg>
        <pc:grpChg chg="add mod">
          <ac:chgData name="michal.sajgalik@fstroj.uniza.sk" userId="0fcfbd99-3be0-472b-8a98-e25e1bcd8638" providerId="ADAL" clId="{6574F68E-DD0B-4867-A0A1-492D78786BD2}" dt="2022-11-26T22:21:30.874" v="3045" actId="1037"/>
          <ac:grpSpMkLst>
            <pc:docMk/>
            <pc:sldMk cId="204510775" sldId="751"/>
            <ac:grpSpMk id="35" creationId="{0667C5A4-59CA-8734-2889-EC7CC989D4B8}"/>
          </ac:grpSpMkLst>
        </pc:grpChg>
        <pc:grpChg chg="add mod">
          <ac:chgData name="michal.sajgalik@fstroj.uniza.sk" userId="0fcfbd99-3be0-472b-8a98-e25e1bcd8638" providerId="ADAL" clId="{6574F68E-DD0B-4867-A0A1-492D78786BD2}" dt="2022-11-26T22:23:20.364" v="3090" actId="554"/>
          <ac:grpSpMkLst>
            <pc:docMk/>
            <pc:sldMk cId="204510775" sldId="751"/>
            <ac:grpSpMk id="36" creationId="{3F1CD5D0-03D2-1A4E-3B9D-BA4A61557E3E}"/>
          </ac:grpSpMkLst>
        </pc:grpChg>
        <pc:grpChg chg="add mod">
          <ac:chgData name="michal.sajgalik@fstroj.uniza.sk" userId="0fcfbd99-3be0-472b-8a98-e25e1bcd8638" providerId="ADAL" clId="{6574F68E-DD0B-4867-A0A1-492D78786BD2}" dt="2022-11-26T22:21:15.505" v="3023" actId="1037"/>
          <ac:grpSpMkLst>
            <pc:docMk/>
            <pc:sldMk cId="204510775" sldId="751"/>
            <ac:grpSpMk id="38" creationId="{7E236B62-11AD-54C1-1823-24CE4E6DBBCF}"/>
          </ac:grpSpMkLst>
        </pc:grpChg>
        <pc:grpChg chg="add del mod">
          <ac:chgData name="michal.sajgalik@fstroj.uniza.sk" userId="0fcfbd99-3be0-472b-8a98-e25e1bcd8638" providerId="ADAL" clId="{6574F68E-DD0B-4867-A0A1-492D78786BD2}" dt="2022-11-26T22:11:21.077" v="2560" actId="478"/>
          <ac:grpSpMkLst>
            <pc:docMk/>
            <pc:sldMk cId="204510775" sldId="751"/>
            <ac:grpSpMk id="39" creationId="{915EE190-339C-F334-2135-C0BD8F5917B9}"/>
          </ac:grpSpMkLst>
        </pc:grpChg>
        <pc:grpChg chg="add mod">
          <ac:chgData name="michal.sajgalik@fstroj.uniza.sk" userId="0fcfbd99-3be0-472b-8a98-e25e1bcd8638" providerId="ADAL" clId="{6574F68E-DD0B-4867-A0A1-492D78786BD2}" dt="2022-11-26T22:22:04.416" v="3084" actId="1038"/>
          <ac:grpSpMkLst>
            <pc:docMk/>
            <pc:sldMk cId="204510775" sldId="751"/>
            <ac:grpSpMk id="42" creationId="{BFFD85FA-2DBE-067F-ED74-5DAEA12C968B}"/>
          </ac:grpSpMkLst>
        </pc:grpChg>
        <pc:grpChg chg="add mod">
          <ac:chgData name="michal.sajgalik@fstroj.uniza.sk" userId="0fcfbd99-3be0-472b-8a98-e25e1bcd8638" providerId="ADAL" clId="{6574F68E-DD0B-4867-A0A1-492D78786BD2}" dt="2022-11-26T22:22:14.405" v="3085" actId="408"/>
          <ac:grpSpMkLst>
            <pc:docMk/>
            <pc:sldMk cId="204510775" sldId="751"/>
            <ac:grpSpMk id="45" creationId="{CBEE8064-2C93-2FE6-E1B7-AC0FE6DB6BFF}"/>
          </ac:grpSpMkLst>
        </pc:grpChg>
        <pc:grpChg chg="add mod">
          <ac:chgData name="michal.sajgalik@fstroj.uniza.sk" userId="0fcfbd99-3be0-472b-8a98-e25e1bcd8638" providerId="ADAL" clId="{6574F68E-DD0B-4867-A0A1-492D78786BD2}" dt="2022-11-26T22:22:19.437" v="3086" actId="408"/>
          <ac:grpSpMkLst>
            <pc:docMk/>
            <pc:sldMk cId="204510775" sldId="751"/>
            <ac:grpSpMk id="48" creationId="{0A286354-3273-128C-038D-AF98A3C05CD3}"/>
          </ac:grpSpMkLst>
        </pc:grpChg>
        <pc:grpChg chg="add mod">
          <ac:chgData name="michal.sajgalik@fstroj.uniza.sk" userId="0fcfbd99-3be0-472b-8a98-e25e1bcd8638" providerId="ADAL" clId="{6574F68E-DD0B-4867-A0A1-492D78786BD2}" dt="2022-11-26T22:21:58.562" v="3072" actId="1037"/>
          <ac:grpSpMkLst>
            <pc:docMk/>
            <pc:sldMk cId="204510775" sldId="751"/>
            <ac:grpSpMk id="51" creationId="{1C4FAC14-ED65-944D-7469-591312912369}"/>
          </ac:grpSpMkLst>
        </pc:grpChg>
        <pc:picChg chg="del mod">
          <ac:chgData name="michal.sajgalik@fstroj.uniza.sk" userId="0fcfbd99-3be0-472b-8a98-e25e1bcd8638" providerId="ADAL" clId="{6574F68E-DD0B-4867-A0A1-492D78786BD2}" dt="2022-11-26T21:37:04.116" v="2103" actId="478"/>
          <ac:picMkLst>
            <pc:docMk/>
            <pc:sldMk cId="204510775" sldId="751"/>
            <ac:picMk id="4" creationId="{3AE96284-3483-4A11-1364-943B5D899B3A}"/>
          </ac:picMkLst>
        </pc:picChg>
        <pc:picChg chg="del mod">
          <ac:chgData name="michal.sajgalik@fstroj.uniza.sk" userId="0fcfbd99-3be0-472b-8a98-e25e1bcd8638" providerId="ADAL" clId="{6574F68E-DD0B-4867-A0A1-492D78786BD2}" dt="2022-11-26T21:37:04.743" v="2104" actId="478"/>
          <ac:picMkLst>
            <pc:docMk/>
            <pc:sldMk cId="204510775" sldId="751"/>
            <ac:picMk id="6" creationId="{EF5BE88C-3E0E-A5BF-B4CB-B5E90DABBD6F}"/>
          </ac:picMkLst>
        </pc:picChg>
        <pc:picChg chg="del mod modCrop">
          <ac:chgData name="michal.sajgalik@fstroj.uniza.sk" userId="0fcfbd99-3be0-472b-8a98-e25e1bcd8638" providerId="ADAL" clId="{6574F68E-DD0B-4867-A0A1-492D78786BD2}" dt="2022-11-26T21:37:09.445" v="2109" actId="478"/>
          <ac:picMkLst>
            <pc:docMk/>
            <pc:sldMk cId="204510775" sldId="751"/>
            <ac:picMk id="8" creationId="{21242E91-1AC7-5EE7-1157-56894802BEC3}"/>
          </ac:picMkLst>
        </pc:picChg>
        <pc:picChg chg="del">
          <ac:chgData name="michal.sajgalik@fstroj.uniza.sk" userId="0fcfbd99-3be0-472b-8a98-e25e1bcd8638" providerId="ADAL" clId="{6574F68E-DD0B-4867-A0A1-492D78786BD2}" dt="2022-11-26T21:31:35.102" v="2047" actId="478"/>
          <ac:picMkLst>
            <pc:docMk/>
            <pc:sldMk cId="204510775" sldId="751"/>
            <ac:picMk id="20" creationId="{00000000-0000-0000-0000-000000000000}"/>
          </ac:picMkLst>
        </pc:picChg>
        <pc:picChg chg="del mod">
          <ac:chgData name="michal.sajgalik@fstroj.uniza.sk" userId="0fcfbd99-3be0-472b-8a98-e25e1bcd8638" providerId="ADAL" clId="{6574F68E-DD0B-4867-A0A1-492D78786BD2}" dt="2022-11-26T21:37:08.321" v="2108" actId="478"/>
          <ac:picMkLst>
            <pc:docMk/>
            <pc:sldMk cId="204510775" sldId="751"/>
            <ac:picMk id="21" creationId="{38BC1CEE-2B83-11E6-8DD0-6E73C190F6EA}"/>
          </ac:picMkLst>
        </pc:picChg>
        <pc:picChg chg="del mod">
          <ac:chgData name="michal.sajgalik@fstroj.uniza.sk" userId="0fcfbd99-3be0-472b-8a98-e25e1bcd8638" providerId="ADAL" clId="{6574F68E-DD0B-4867-A0A1-492D78786BD2}" dt="2022-11-26T21:37:07.518" v="2107" actId="478"/>
          <ac:picMkLst>
            <pc:docMk/>
            <pc:sldMk cId="204510775" sldId="751"/>
            <ac:picMk id="23" creationId="{155F4511-7C2A-15A8-CCD6-DC72C2915404}"/>
          </ac:picMkLst>
        </pc:picChg>
      </pc:sldChg>
    </pc:docChg>
  </pc:docChgLst>
  <pc:docChgLst>
    <pc:chgData name="Michal Šajgalík" userId="1600e61e-3318-4389-a241-2c4708675408" providerId="ADAL" clId="{81440EAC-F2AE-497D-A45B-A44977F12540}"/>
    <pc:docChg chg="undo custSel modSld">
      <pc:chgData name="Michal Šajgalík" userId="1600e61e-3318-4389-a241-2c4708675408" providerId="ADAL" clId="{81440EAC-F2AE-497D-A45B-A44977F12540}" dt="2022-11-28T15:41:09.139" v="241"/>
      <pc:docMkLst>
        <pc:docMk/>
      </pc:docMkLst>
      <pc:sldChg chg="modNotesTx">
        <pc:chgData name="Michal Šajgalík" userId="1600e61e-3318-4389-a241-2c4708675408" providerId="ADAL" clId="{81440EAC-F2AE-497D-A45B-A44977F12540}" dt="2022-11-28T15:18:47.891" v="105"/>
        <pc:sldMkLst>
          <pc:docMk/>
          <pc:sldMk cId="2430689425" sldId="258"/>
        </pc:sldMkLst>
      </pc:sldChg>
      <pc:sldChg chg="modNotesTx">
        <pc:chgData name="Michal Šajgalík" userId="1600e61e-3318-4389-a241-2c4708675408" providerId="ADAL" clId="{81440EAC-F2AE-497D-A45B-A44977F12540}" dt="2022-11-28T15:23:27.933" v="170" actId="6549"/>
        <pc:sldMkLst>
          <pc:docMk/>
          <pc:sldMk cId="667357503" sldId="267"/>
        </pc:sldMkLst>
      </pc:sldChg>
      <pc:sldChg chg="modSp mod">
        <pc:chgData name="Michal Šajgalík" userId="1600e61e-3318-4389-a241-2c4708675408" providerId="ADAL" clId="{81440EAC-F2AE-497D-A45B-A44977F12540}" dt="2022-11-28T15:29:40.345" v="172" actId="6549"/>
        <pc:sldMkLst>
          <pc:docMk/>
          <pc:sldMk cId="3232560274" sldId="496"/>
        </pc:sldMkLst>
        <pc:spChg chg="mod">
          <ac:chgData name="Michal Šajgalík" userId="1600e61e-3318-4389-a241-2c4708675408" providerId="ADAL" clId="{81440EAC-F2AE-497D-A45B-A44977F12540}" dt="2022-11-28T15:29:40.345" v="172" actId="6549"/>
          <ac:spMkLst>
            <pc:docMk/>
            <pc:sldMk cId="3232560274" sldId="496"/>
            <ac:spMk id="11" creationId="{9A09A8DE-506D-4217-E183-2617D7998035}"/>
          </ac:spMkLst>
        </pc:spChg>
      </pc:sldChg>
      <pc:sldChg chg="modNotesTx">
        <pc:chgData name="Michal Šajgalík" userId="1600e61e-3318-4389-a241-2c4708675408" providerId="ADAL" clId="{81440EAC-F2AE-497D-A45B-A44977F12540}" dt="2022-11-28T15:22:17.684" v="116" actId="20577"/>
        <pc:sldMkLst>
          <pc:docMk/>
          <pc:sldMk cId="2250514810" sldId="532"/>
        </pc:sldMkLst>
      </pc:sldChg>
      <pc:sldChg chg="modNotesTx">
        <pc:chgData name="Michal Šajgalík" userId="1600e61e-3318-4389-a241-2c4708675408" providerId="ADAL" clId="{81440EAC-F2AE-497D-A45B-A44977F12540}" dt="2022-11-28T15:25:15.732" v="171"/>
        <pc:sldMkLst>
          <pc:docMk/>
          <pc:sldMk cId="3070429197" sldId="533"/>
        </pc:sldMkLst>
      </pc:sldChg>
      <pc:sldChg chg="modSp mod modNotesTx">
        <pc:chgData name="Michal Šajgalík" userId="1600e61e-3318-4389-a241-2c4708675408" providerId="ADAL" clId="{81440EAC-F2AE-497D-A45B-A44977F12540}" dt="2022-11-28T15:34:34.676" v="195" actId="20577"/>
        <pc:sldMkLst>
          <pc:docMk/>
          <pc:sldMk cId="3058383510" sldId="616"/>
        </pc:sldMkLst>
        <pc:spChg chg="mod">
          <ac:chgData name="Michal Šajgalík" userId="1600e61e-3318-4389-a241-2c4708675408" providerId="ADAL" clId="{81440EAC-F2AE-497D-A45B-A44977F12540}" dt="2022-11-28T14:54:17.508" v="19" actId="207"/>
          <ac:spMkLst>
            <pc:docMk/>
            <pc:sldMk cId="3058383510" sldId="616"/>
            <ac:spMk id="5" creationId="{DD80BBFD-C2AD-3ED6-F43C-1E1DCB854E47}"/>
          </ac:spMkLst>
        </pc:spChg>
      </pc:sldChg>
      <pc:sldChg chg="modSp mod">
        <pc:chgData name="Michal Šajgalík" userId="1600e61e-3318-4389-a241-2c4708675408" providerId="ADAL" clId="{81440EAC-F2AE-497D-A45B-A44977F12540}" dt="2022-11-28T15:31:23.894" v="176" actId="6549"/>
        <pc:sldMkLst>
          <pc:docMk/>
          <pc:sldMk cId="3452692722" sldId="738"/>
        </pc:sldMkLst>
        <pc:spChg chg="mod">
          <ac:chgData name="Michal Šajgalík" userId="1600e61e-3318-4389-a241-2c4708675408" providerId="ADAL" clId="{81440EAC-F2AE-497D-A45B-A44977F12540}" dt="2022-11-28T15:31:23.894" v="176" actId="6549"/>
          <ac:spMkLst>
            <pc:docMk/>
            <pc:sldMk cId="3452692722" sldId="738"/>
            <ac:spMk id="3" creationId="{A7DFDEA7-92C3-4625-B283-5F533BE2F88F}"/>
          </ac:spMkLst>
        </pc:spChg>
      </pc:sldChg>
      <pc:sldChg chg="modSp mod modNotesTx">
        <pc:chgData name="Michal Šajgalík" userId="1600e61e-3318-4389-a241-2c4708675408" providerId="ADAL" clId="{81440EAC-F2AE-497D-A45B-A44977F12540}" dt="2022-11-28T14:57:15.950" v="31"/>
        <pc:sldMkLst>
          <pc:docMk/>
          <pc:sldMk cId="1683546703" sldId="739"/>
        </pc:sldMkLst>
        <pc:spChg chg="mod">
          <ac:chgData name="Michal Šajgalík" userId="1600e61e-3318-4389-a241-2c4708675408" providerId="ADAL" clId="{81440EAC-F2AE-497D-A45B-A44977F12540}" dt="2022-11-28T14:54:00.621" v="16" actId="20577"/>
          <ac:spMkLst>
            <pc:docMk/>
            <pc:sldMk cId="1683546703" sldId="739"/>
            <ac:spMk id="5" creationId="{71BF3B2D-CE19-105B-1A90-724D8226BBB1}"/>
          </ac:spMkLst>
        </pc:spChg>
      </pc:sldChg>
      <pc:sldChg chg="modSp mod modNotesTx">
        <pc:chgData name="Michal Šajgalík" userId="1600e61e-3318-4389-a241-2c4708675408" providerId="ADAL" clId="{81440EAC-F2AE-497D-A45B-A44977F12540}" dt="2022-11-28T14:57:11.068" v="30"/>
        <pc:sldMkLst>
          <pc:docMk/>
          <pc:sldMk cId="75781229" sldId="740"/>
        </pc:sldMkLst>
        <pc:spChg chg="mod">
          <ac:chgData name="Michal Šajgalík" userId="1600e61e-3318-4389-a241-2c4708675408" providerId="ADAL" clId="{81440EAC-F2AE-497D-A45B-A44977F12540}" dt="2022-11-28T14:54:05.556" v="17"/>
          <ac:spMkLst>
            <pc:docMk/>
            <pc:sldMk cId="75781229" sldId="740"/>
            <ac:spMk id="7" creationId="{748DB1E2-292A-4D7B-4298-F08697E4D1E4}"/>
          </ac:spMkLst>
        </pc:spChg>
      </pc:sldChg>
      <pc:sldChg chg="modNotesTx">
        <pc:chgData name="Michal Šajgalík" userId="1600e61e-3318-4389-a241-2c4708675408" providerId="ADAL" clId="{81440EAC-F2AE-497D-A45B-A44977F12540}" dt="2022-11-28T15:00:27.662" v="32"/>
        <pc:sldMkLst>
          <pc:docMk/>
          <pc:sldMk cId="3392590277" sldId="742"/>
        </pc:sldMkLst>
      </pc:sldChg>
      <pc:sldChg chg="modSp mod modNotesTx">
        <pc:chgData name="Michal Šajgalík" userId="1600e61e-3318-4389-a241-2c4708675408" providerId="ADAL" clId="{81440EAC-F2AE-497D-A45B-A44977F12540}" dt="2022-11-28T15:36:16.380" v="204"/>
        <pc:sldMkLst>
          <pc:docMk/>
          <pc:sldMk cId="3147149504" sldId="743"/>
        </pc:sldMkLst>
        <pc:spChg chg="mod">
          <ac:chgData name="Michal Šajgalík" userId="1600e61e-3318-4389-a241-2c4708675408" providerId="ADAL" clId="{81440EAC-F2AE-497D-A45B-A44977F12540}" dt="2022-11-28T14:54:21.443" v="20"/>
          <ac:spMkLst>
            <pc:docMk/>
            <pc:sldMk cId="3147149504" sldId="743"/>
            <ac:spMk id="4" creationId="{245DBA0B-D906-8B17-ED86-5074048A3000}"/>
          </ac:spMkLst>
        </pc:spChg>
      </pc:sldChg>
      <pc:sldChg chg="modSp mod modNotesTx">
        <pc:chgData name="Michal Šajgalík" userId="1600e61e-3318-4389-a241-2c4708675408" providerId="ADAL" clId="{81440EAC-F2AE-497D-A45B-A44977F12540}" dt="2022-11-28T15:38:39.855" v="206" actId="20577"/>
        <pc:sldMkLst>
          <pc:docMk/>
          <pc:sldMk cId="942604516" sldId="746"/>
        </pc:sldMkLst>
        <pc:spChg chg="mod">
          <ac:chgData name="Michal Šajgalík" userId="1600e61e-3318-4389-a241-2c4708675408" providerId="ADAL" clId="{81440EAC-F2AE-497D-A45B-A44977F12540}" dt="2022-11-28T14:54:26.505" v="21"/>
          <ac:spMkLst>
            <pc:docMk/>
            <pc:sldMk cId="942604516" sldId="746"/>
            <ac:spMk id="4" creationId="{D7B286F9-DCBF-DB53-5D92-0943F9D1070D}"/>
          </ac:spMkLst>
        </pc:spChg>
      </pc:sldChg>
      <pc:sldChg chg="modSp mod modNotesTx">
        <pc:chgData name="Michal Šajgalík" userId="1600e61e-3318-4389-a241-2c4708675408" providerId="ADAL" clId="{81440EAC-F2AE-497D-A45B-A44977F12540}" dt="2022-11-28T15:17:31.401" v="102"/>
        <pc:sldMkLst>
          <pc:docMk/>
          <pc:sldMk cId="2248639821" sldId="747"/>
        </pc:sldMkLst>
        <pc:spChg chg="mod">
          <ac:chgData name="Michal Šajgalík" userId="1600e61e-3318-4389-a241-2c4708675408" providerId="ADAL" clId="{81440EAC-F2AE-497D-A45B-A44977F12540}" dt="2022-11-28T14:54:31.747" v="23"/>
          <ac:spMkLst>
            <pc:docMk/>
            <pc:sldMk cId="2248639821" sldId="747"/>
            <ac:spMk id="4" creationId="{D289B9EF-556F-D0AB-D87A-4AEB785E6394}"/>
          </ac:spMkLst>
        </pc:spChg>
      </pc:sldChg>
      <pc:sldChg chg="modSp mod modNotesTx">
        <pc:chgData name="Michal Šajgalík" userId="1600e61e-3318-4389-a241-2c4708675408" providerId="ADAL" clId="{81440EAC-F2AE-497D-A45B-A44977F12540}" dt="2022-11-28T15:39:56.850" v="240"/>
        <pc:sldMkLst>
          <pc:docMk/>
          <pc:sldMk cId="1638253432" sldId="748"/>
        </pc:sldMkLst>
        <pc:spChg chg="mod">
          <ac:chgData name="Michal Šajgalík" userId="1600e61e-3318-4389-a241-2c4708675408" providerId="ADAL" clId="{81440EAC-F2AE-497D-A45B-A44977F12540}" dt="2022-11-28T14:54:29.295" v="22"/>
          <ac:spMkLst>
            <pc:docMk/>
            <pc:sldMk cId="1638253432" sldId="748"/>
            <ac:spMk id="4" creationId="{1527BF6E-E763-510E-4513-A03FE60C0592}"/>
          </ac:spMkLst>
        </pc:spChg>
      </pc:sldChg>
      <pc:sldChg chg="delSp modNotesTx">
        <pc:chgData name="Michal Šajgalík" userId="1600e61e-3318-4389-a241-2c4708675408" providerId="ADAL" clId="{81440EAC-F2AE-497D-A45B-A44977F12540}" dt="2022-11-28T15:41:09.139" v="241"/>
        <pc:sldMkLst>
          <pc:docMk/>
          <pc:sldMk cId="238920967" sldId="749"/>
        </pc:sldMkLst>
        <pc:picChg chg="del">
          <ac:chgData name="Michal Šajgalík" userId="1600e61e-3318-4389-a241-2c4708675408" providerId="ADAL" clId="{81440EAC-F2AE-497D-A45B-A44977F12540}" dt="2022-11-28T14:54:36.959" v="24" actId="478"/>
          <ac:picMkLst>
            <pc:docMk/>
            <pc:sldMk cId="238920967" sldId="749"/>
            <ac:picMk id="2050" creationId="{2A06C8EE-1AEA-812C-1A51-1355776CD388}"/>
          </ac:picMkLst>
        </pc:picChg>
      </pc:sldChg>
      <pc:sldChg chg="modNotesTx">
        <pc:chgData name="Michal Šajgalík" userId="1600e61e-3318-4389-a241-2c4708675408" providerId="ADAL" clId="{81440EAC-F2AE-497D-A45B-A44977F12540}" dt="2022-11-28T15:18:38.466" v="103"/>
        <pc:sldMkLst>
          <pc:docMk/>
          <pc:sldMk cId="204510775" sldId="751"/>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28346478314781515"/>
          <c:y val="0.19638879375493556"/>
          <c:w val="0.70650339237505078"/>
          <c:h val="0.71330180232453921"/>
        </c:manualLayout>
      </c:layout>
      <c:barChart>
        <c:barDir val="bar"/>
        <c:grouping val="clustered"/>
        <c:varyColors val="0"/>
        <c:ser>
          <c:idx val="0"/>
          <c:order val="0"/>
          <c:tx>
            <c:strRef>
              <c:f>Hárok1!$B$1</c:f>
              <c:strCache>
                <c:ptCount val="1"/>
                <c:pt idx="0">
                  <c:v>Rad 1</c:v>
                </c:pt>
              </c:strCache>
            </c:strRef>
          </c:tx>
          <c:spPr>
            <a:solidFill>
              <a:srgbClr val="002D72"/>
            </a:solidFill>
            <a:ln>
              <a:noFill/>
            </a:ln>
            <a:effectLst/>
          </c:spPr>
          <c:invertIfNegative val="0"/>
          <c:cat>
            <c:strRef>
              <c:f>Hárok1!$A$2:$A$5</c:f>
              <c:strCache>
                <c:ptCount val="4"/>
                <c:pt idx="0">
                  <c:v>Kategória 1</c:v>
                </c:pt>
                <c:pt idx="1">
                  <c:v>Kategória 2</c:v>
                </c:pt>
                <c:pt idx="2">
                  <c:v>Kategória 3</c:v>
                </c:pt>
                <c:pt idx="3">
                  <c:v>Kategória 4</c:v>
                </c:pt>
              </c:strCache>
            </c:strRef>
          </c:cat>
          <c:val>
            <c:numRef>
              <c:f>Hárok1!$B$2:$B$5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FC97-4CA5-BF92-EEA9CD7D7676}"/>
            </c:ext>
          </c:extLst>
        </c:ser>
        <c:ser>
          <c:idx val="1"/>
          <c:order val="1"/>
          <c:tx>
            <c:strRef>
              <c:f>Hárok1!$C$1</c:f>
              <c:strCache>
                <c:ptCount val="1"/>
                <c:pt idx="0">
                  <c:v>Rad 2</c:v>
                </c:pt>
              </c:strCache>
            </c:strRef>
          </c:tx>
          <c:spPr>
            <a:solidFill>
              <a:srgbClr val="A1A5C8"/>
            </a:solidFill>
            <a:ln>
              <a:noFill/>
            </a:ln>
            <a:effectLst/>
          </c:spPr>
          <c:invertIfNegative val="0"/>
          <c:cat>
            <c:strRef>
              <c:f>Hárok1!$A$2:$A$5</c:f>
              <c:strCache>
                <c:ptCount val="4"/>
                <c:pt idx="0">
                  <c:v>Kategória 1</c:v>
                </c:pt>
                <c:pt idx="1">
                  <c:v>Kategória 2</c:v>
                </c:pt>
                <c:pt idx="2">
                  <c:v>Kategória 3</c:v>
                </c:pt>
                <c:pt idx="3">
                  <c:v>Kategória 4</c:v>
                </c:pt>
              </c:strCache>
            </c:strRef>
          </c:cat>
          <c:val>
            <c:numRef>
              <c:f>Hárok1!$C$2:$C$5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FC97-4CA5-BF92-EEA9CD7D7676}"/>
            </c:ext>
          </c:extLst>
        </c:ser>
        <c:ser>
          <c:idx val="2"/>
          <c:order val="2"/>
          <c:tx>
            <c:strRef>
              <c:f>Hárok1!$D$1</c:f>
              <c:strCache>
                <c:ptCount val="1"/>
                <c:pt idx="0">
                  <c:v>Rad 3</c:v>
                </c:pt>
              </c:strCache>
            </c:strRef>
          </c:tx>
          <c:spPr>
            <a:solidFill>
              <a:srgbClr val="3E5698"/>
            </a:solidFill>
            <a:ln>
              <a:noFill/>
            </a:ln>
            <a:effectLst/>
          </c:spPr>
          <c:invertIfNegative val="0"/>
          <c:cat>
            <c:strRef>
              <c:f>Hárok1!$A$2:$A$5</c:f>
              <c:strCache>
                <c:ptCount val="4"/>
                <c:pt idx="0">
                  <c:v>Kategória 1</c:v>
                </c:pt>
                <c:pt idx="1">
                  <c:v>Kategória 2</c:v>
                </c:pt>
                <c:pt idx="2">
                  <c:v>Kategória 3</c:v>
                </c:pt>
                <c:pt idx="3">
                  <c:v>Kategória 4</c:v>
                </c:pt>
              </c:strCache>
            </c:strRef>
          </c:cat>
          <c:val>
            <c:numRef>
              <c:f>Hárok1!$D$2:$D$5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FC97-4CA5-BF92-EEA9CD7D7676}"/>
            </c:ext>
          </c:extLst>
        </c:ser>
        <c:dLbls>
          <c:showLegendKey val="0"/>
          <c:showVal val="0"/>
          <c:showCatName val="0"/>
          <c:showSerName val="0"/>
          <c:showPercent val="0"/>
          <c:showBubbleSize val="0"/>
        </c:dLbls>
        <c:gapWidth val="110"/>
        <c:overlap val="-13"/>
        <c:axId val="2053996144"/>
        <c:axId val="2053996560"/>
      </c:barChart>
      <c:catAx>
        <c:axId val="20539961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t" anchorCtr="0"/>
          <a:lstStyle/>
          <a:p>
            <a:pPr>
              <a:defRPr sz="1197" b="0" i="0" u="none" strike="noStrike" kern="1200" baseline="0">
                <a:solidFill>
                  <a:srgbClr val="777777"/>
                </a:solidFill>
                <a:latin typeface="+mn-lt"/>
                <a:ea typeface="+mn-ea"/>
                <a:cs typeface="+mn-cs"/>
              </a:defRPr>
            </a:pPr>
            <a:endParaRPr lang="sk-SK"/>
          </a:p>
        </c:txPr>
        <c:crossAx val="2053996560"/>
        <c:crosses val="autoZero"/>
        <c:auto val="1"/>
        <c:lblAlgn val="ctr"/>
        <c:lblOffset val="100"/>
        <c:noMultiLvlLbl val="0"/>
      </c:catAx>
      <c:valAx>
        <c:axId val="205399656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777777"/>
                </a:solidFill>
                <a:latin typeface="+mn-lt"/>
                <a:ea typeface="+mn-ea"/>
                <a:cs typeface="+mn-cs"/>
              </a:defRPr>
            </a:pPr>
            <a:endParaRPr lang="sk-SK"/>
          </a:p>
        </c:txPr>
        <c:crossAx val="2053996144"/>
        <c:crosses val="autoZero"/>
        <c:crossBetween val="between"/>
      </c:valAx>
      <c:spPr>
        <a:noFill/>
        <a:ln>
          <a:noFill/>
        </a:ln>
        <a:effectLst/>
      </c:spPr>
    </c:plotArea>
    <c:legend>
      <c:legendPos val="l"/>
      <c:layout>
        <c:manualLayout>
          <c:xMode val="edge"/>
          <c:yMode val="edge"/>
          <c:x val="0"/>
          <c:y val="7.5403180359500971E-4"/>
          <c:w val="8.1184373015847133E-2"/>
          <c:h val="0.19313419858730507"/>
        </c:manualLayout>
      </c:layout>
      <c:overlay val="0"/>
      <c:spPr>
        <a:noFill/>
        <a:ln>
          <a:noFill/>
        </a:ln>
        <a:effectLst/>
      </c:spPr>
      <c:txPr>
        <a:bodyPr rot="0" spcFirstLastPara="1" vertOverflow="ellipsis" vert="horz" wrap="square" anchor="t" anchorCtr="0"/>
        <a:lstStyle/>
        <a:p>
          <a:pPr>
            <a:defRPr sz="1350" b="0" i="0" u="none" strike="noStrike" kern="1200" baseline="0">
              <a:solidFill>
                <a:srgbClr val="777777"/>
              </a:solidFill>
              <a:latin typeface="Arial" panose="020B0604020202020204" pitchFamily="34" charset="0"/>
              <a:ea typeface="+mn-ea"/>
              <a:cs typeface="+mn-cs"/>
            </a:defRPr>
          </a:pPr>
          <a:endParaRPr lang="sk-SK"/>
        </a:p>
      </c:txPr>
    </c:legend>
    <c:plotVisOnly val="1"/>
    <c:dispBlanksAs val="gap"/>
    <c:showDLblsOverMax val="0"/>
  </c:chart>
  <c:spPr>
    <a:noFill/>
    <a:ln>
      <a:noFill/>
    </a:ln>
    <a:effectLst/>
  </c:spPr>
  <c:txPr>
    <a:bodyPr/>
    <a:lstStyle/>
    <a:p>
      <a:pPr>
        <a:defRPr/>
      </a:pPr>
      <a:endParaRPr lang="sk-SK"/>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1">
  <a:schemeClr val="accent1"/>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0FFF13-0CCB-4C69-83C2-6669EC267C19}"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sk-SK"/>
        </a:p>
      </dgm:t>
    </dgm:pt>
    <dgm:pt modelId="{F7106DC5-9700-4B4A-B141-D6E4959E5CE0}">
      <dgm:prSet phldrT="[Text]"/>
      <dgm:spPr>
        <a:solidFill>
          <a:srgbClr val="A6192E"/>
        </a:solidFill>
        <a:ln>
          <a:solidFill>
            <a:srgbClr val="A6192E"/>
          </a:solidFill>
        </a:ln>
      </dgm:spPr>
      <dgm:t>
        <a:bodyPr/>
        <a:lstStyle/>
        <a:p>
          <a:r>
            <a:rPr lang="sk-SK" dirty="0">
              <a:latin typeface="Arial" panose="020B0604020202020204" pitchFamily="34" charset="0"/>
              <a:cs typeface="Arial" panose="020B0604020202020204" pitchFamily="34" charset="0"/>
            </a:rPr>
            <a:t>1</a:t>
          </a:r>
        </a:p>
      </dgm:t>
    </dgm:pt>
    <dgm:pt modelId="{B87A6A98-0FB3-42EA-87AC-D9C2B60D2163}" type="parTrans" cxnId="{35908B69-15E9-4AB3-9A92-9D45BBC09E5D}">
      <dgm:prSet/>
      <dgm:spPr/>
      <dgm:t>
        <a:bodyPr/>
        <a:lstStyle/>
        <a:p>
          <a:endParaRPr lang="sk-SK">
            <a:latin typeface="Arial" panose="020B0604020202020204" pitchFamily="34" charset="0"/>
            <a:cs typeface="Arial" panose="020B0604020202020204" pitchFamily="34" charset="0"/>
          </a:endParaRPr>
        </a:p>
      </dgm:t>
    </dgm:pt>
    <dgm:pt modelId="{1405ADCA-1AEB-4AFD-BB9C-76374482749F}" type="sibTrans" cxnId="{35908B69-15E9-4AB3-9A92-9D45BBC09E5D}">
      <dgm:prSet/>
      <dgm:spPr/>
      <dgm:t>
        <a:bodyPr/>
        <a:lstStyle/>
        <a:p>
          <a:endParaRPr lang="sk-SK">
            <a:latin typeface="Arial" panose="020B0604020202020204" pitchFamily="34" charset="0"/>
            <a:cs typeface="Arial" panose="020B0604020202020204" pitchFamily="34" charset="0"/>
          </a:endParaRPr>
        </a:p>
      </dgm:t>
    </dgm:pt>
    <dgm:pt modelId="{1C4121D9-E741-4A5C-AB57-521BE768FC22}">
      <dgm:prSet phldrT="[Text]" custT="1"/>
      <dgm:spPr>
        <a:solidFill>
          <a:schemeClr val="bg1">
            <a:lumMod val="75000"/>
            <a:alpha val="90000"/>
          </a:schemeClr>
        </a:solidFill>
        <a:ln>
          <a:solidFill>
            <a:srgbClr val="A6192E"/>
          </a:solidFill>
        </a:ln>
      </dgm:spPr>
      <dgm:t>
        <a:bodyPr/>
        <a:lstStyle/>
        <a:p>
          <a:r>
            <a:rPr lang="sk-SK" sz="2800" dirty="0" err="1">
              <a:latin typeface="Arial" panose="020B0604020202020204" pitchFamily="34" charset="0"/>
              <a:cs typeface="Arial" panose="020B0604020202020204" pitchFamily="34" charset="0"/>
            </a:rPr>
            <a:t>Bachelor</a:t>
          </a:r>
          <a:r>
            <a:rPr lang="sk-SK" sz="2800" dirty="0">
              <a:latin typeface="Arial" panose="020B0604020202020204" pitchFamily="34" charset="0"/>
              <a:cs typeface="Arial" panose="020B0604020202020204" pitchFamily="34" charset="0"/>
            </a:rPr>
            <a:t> Study (3 </a:t>
          </a:r>
          <a:r>
            <a:rPr lang="sk-SK" sz="2800" dirty="0" err="1">
              <a:latin typeface="Arial" panose="020B0604020202020204" pitchFamily="34" charset="0"/>
              <a:cs typeface="Arial" panose="020B0604020202020204" pitchFamily="34" charset="0"/>
            </a:rPr>
            <a:t>years</a:t>
          </a:r>
          <a:r>
            <a:rPr lang="sk-SK" sz="2800" dirty="0">
              <a:latin typeface="Arial" panose="020B0604020202020204" pitchFamily="34" charset="0"/>
              <a:cs typeface="Arial" panose="020B0604020202020204" pitchFamily="34" charset="0"/>
            </a:rPr>
            <a:t>)</a:t>
          </a:r>
        </a:p>
      </dgm:t>
    </dgm:pt>
    <dgm:pt modelId="{C547DBC8-E4FA-4003-B073-172D7EECE3D9}" type="parTrans" cxnId="{6AB85DDD-B2FF-4BED-B4FF-5A5BF140C279}">
      <dgm:prSet/>
      <dgm:spPr/>
      <dgm:t>
        <a:bodyPr/>
        <a:lstStyle/>
        <a:p>
          <a:endParaRPr lang="sk-SK">
            <a:latin typeface="Arial" panose="020B0604020202020204" pitchFamily="34" charset="0"/>
            <a:cs typeface="Arial" panose="020B0604020202020204" pitchFamily="34" charset="0"/>
          </a:endParaRPr>
        </a:p>
      </dgm:t>
    </dgm:pt>
    <dgm:pt modelId="{0230B3FF-B3EF-4D53-9597-88C82FA1BD36}" type="sibTrans" cxnId="{6AB85DDD-B2FF-4BED-B4FF-5A5BF140C279}">
      <dgm:prSet/>
      <dgm:spPr/>
      <dgm:t>
        <a:bodyPr/>
        <a:lstStyle/>
        <a:p>
          <a:endParaRPr lang="sk-SK">
            <a:latin typeface="Arial" panose="020B0604020202020204" pitchFamily="34" charset="0"/>
            <a:cs typeface="Arial" panose="020B0604020202020204" pitchFamily="34" charset="0"/>
          </a:endParaRPr>
        </a:p>
      </dgm:t>
    </dgm:pt>
    <dgm:pt modelId="{53B3E265-E411-4CFA-83B7-977C8E10A164}">
      <dgm:prSet phldrT="[Text]"/>
      <dgm:spPr>
        <a:solidFill>
          <a:srgbClr val="A6192E"/>
        </a:solidFill>
        <a:ln>
          <a:solidFill>
            <a:srgbClr val="A6192E"/>
          </a:solidFill>
        </a:ln>
      </dgm:spPr>
      <dgm:t>
        <a:bodyPr/>
        <a:lstStyle/>
        <a:p>
          <a:r>
            <a:rPr lang="sk-SK" dirty="0">
              <a:latin typeface="Arial" panose="020B0604020202020204" pitchFamily="34" charset="0"/>
              <a:cs typeface="Arial" panose="020B0604020202020204" pitchFamily="34" charset="0"/>
            </a:rPr>
            <a:t>2</a:t>
          </a:r>
        </a:p>
      </dgm:t>
    </dgm:pt>
    <dgm:pt modelId="{3A7E4C2D-43EF-41C4-BD74-05F511EC35FE}" type="parTrans" cxnId="{25A854A9-D5AA-441D-845F-C76F5A9303A2}">
      <dgm:prSet/>
      <dgm:spPr/>
      <dgm:t>
        <a:bodyPr/>
        <a:lstStyle/>
        <a:p>
          <a:endParaRPr lang="sk-SK">
            <a:latin typeface="Arial" panose="020B0604020202020204" pitchFamily="34" charset="0"/>
            <a:cs typeface="Arial" panose="020B0604020202020204" pitchFamily="34" charset="0"/>
          </a:endParaRPr>
        </a:p>
      </dgm:t>
    </dgm:pt>
    <dgm:pt modelId="{AB1D1463-008F-4391-96AA-35B90D7439A7}" type="sibTrans" cxnId="{25A854A9-D5AA-441D-845F-C76F5A9303A2}">
      <dgm:prSet/>
      <dgm:spPr/>
      <dgm:t>
        <a:bodyPr/>
        <a:lstStyle/>
        <a:p>
          <a:endParaRPr lang="sk-SK">
            <a:latin typeface="Arial" panose="020B0604020202020204" pitchFamily="34" charset="0"/>
            <a:cs typeface="Arial" panose="020B0604020202020204" pitchFamily="34" charset="0"/>
          </a:endParaRPr>
        </a:p>
      </dgm:t>
    </dgm:pt>
    <dgm:pt modelId="{511B39BB-D42F-4889-8203-C8E737FB006F}">
      <dgm:prSet phldrT="[Text]" custT="1"/>
      <dgm:spPr>
        <a:solidFill>
          <a:schemeClr val="bg1">
            <a:lumMod val="75000"/>
            <a:alpha val="90000"/>
          </a:schemeClr>
        </a:solidFill>
        <a:ln>
          <a:solidFill>
            <a:srgbClr val="A6192E"/>
          </a:solidFill>
        </a:ln>
      </dgm:spPr>
      <dgm:t>
        <a:bodyPr/>
        <a:lstStyle/>
        <a:p>
          <a:r>
            <a:rPr lang="sk-SK" sz="2800" dirty="0" err="1">
              <a:latin typeface="Arial" panose="020B0604020202020204" pitchFamily="34" charset="0"/>
              <a:cs typeface="Arial" panose="020B0604020202020204" pitchFamily="34" charset="0"/>
            </a:rPr>
            <a:t>Master</a:t>
          </a:r>
          <a:r>
            <a:rPr lang="sk-SK" sz="2800" dirty="0">
              <a:latin typeface="Arial" panose="020B0604020202020204" pitchFamily="34" charset="0"/>
              <a:cs typeface="Arial" panose="020B0604020202020204" pitchFamily="34" charset="0"/>
            </a:rPr>
            <a:t> Study (2 </a:t>
          </a:r>
          <a:r>
            <a:rPr lang="sk-SK" sz="2800" dirty="0" err="1">
              <a:latin typeface="Arial" panose="020B0604020202020204" pitchFamily="34" charset="0"/>
              <a:cs typeface="Arial" panose="020B0604020202020204" pitchFamily="34" charset="0"/>
            </a:rPr>
            <a:t>years</a:t>
          </a:r>
          <a:r>
            <a:rPr lang="sk-SK" sz="2800" dirty="0">
              <a:latin typeface="Arial" panose="020B0604020202020204" pitchFamily="34" charset="0"/>
              <a:cs typeface="Arial" panose="020B0604020202020204" pitchFamily="34" charset="0"/>
            </a:rPr>
            <a:t>)</a:t>
          </a:r>
        </a:p>
      </dgm:t>
    </dgm:pt>
    <dgm:pt modelId="{421FDE21-5B8A-4AE7-BDA1-D14F08AA0E00}" type="parTrans" cxnId="{15729804-78C8-4E0F-AA26-A4032CF83535}">
      <dgm:prSet/>
      <dgm:spPr/>
      <dgm:t>
        <a:bodyPr/>
        <a:lstStyle/>
        <a:p>
          <a:endParaRPr lang="sk-SK">
            <a:latin typeface="Arial" panose="020B0604020202020204" pitchFamily="34" charset="0"/>
            <a:cs typeface="Arial" panose="020B0604020202020204" pitchFamily="34" charset="0"/>
          </a:endParaRPr>
        </a:p>
      </dgm:t>
    </dgm:pt>
    <dgm:pt modelId="{E5972AB3-07C6-4373-9ECE-870ABD11B5FA}" type="sibTrans" cxnId="{15729804-78C8-4E0F-AA26-A4032CF83535}">
      <dgm:prSet/>
      <dgm:spPr/>
      <dgm:t>
        <a:bodyPr/>
        <a:lstStyle/>
        <a:p>
          <a:endParaRPr lang="sk-SK">
            <a:latin typeface="Arial" panose="020B0604020202020204" pitchFamily="34" charset="0"/>
            <a:cs typeface="Arial" panose="020B0604020202020204" pitchFamily="34" charset="0"/>
          </a:endParaRPr>
        </a:p>
      </dgm:t>
    </dgm:pt>
    <dgm:pt modelId="{A9615049-F173-4FAA-AC45-21D39BD7D07A}">
      <dgm:prSet phldrT="[Text]"/>
      <dgm:spPr>
        <a:solidFill>
          <a:srgbClr val="A6192E"/>
        </a:solidFill>
        <a:ln>
          <a:solidFill>
            <a:srgbClr val="A6192E"/>
          </a:solidFill>
        </a:ln>
      </dgm:spPr>
      <dgm:t>
        <a:bodyPr anchor="b"/>
        <a:lstStyle/>
        <a:p>
          <a:r>
            <a:rPr lang="sk-SK" dirty="0">
              <a:latin typeface="Arial" panose="020B0604020202020204" pitchFamily="34" charset="0"/>
              <a:cs typeface="Arial" panose="020B0604020202020204" pitchFamily="34" charset="0"/>
            </a:rPr>
            <a:t>3</a:t>
          </a:r>
        </a:p>
      </dgm:t>
    </dgm:pt>
    <dgm:pt modelId="{CEE5B41F-709E-4648-958E-F7DA9FC8F197}" type="parTrans" cxnId="{05037F8C-DCFC-4FD9-81A2-8B675FAEEDC7}">
      <dgm:prSet/>
      <dgm:spPr/>
      <dgm:t>
        <a:bodyPr/>
        <a:lstStyle/>
        <a:p>
          <a:endParaRPr lang="sk-SK">
            <a:latin typeface="Arial" panose="020B0604020202020204" pitchFamily="34" charset="0"/>
            <a:cs typeface="Arial" panose="020B0604020202020204" pitchFamily="34" charset="0"/>
          </a:endParaRPr>
        </a:p>
      </dgm:t>
    </dgm:pt>
    <dgm:pt modelId="{AD2661B5-458C-4438-AC7A-13DA34BAF2BF}" type="sibTrans" cxnId="{05037F8C-DCFC-4FD9-81A2-8B675FAEEDC7}">
      <dgm:prSet/>
      <dgm:spPr/>
      <dgm:t>
        <a:bodyPr/>
        <a:lstStyle/>
        <a:p>
          <a:endParaRPr lang="sk-SK">
            <a:latin typeface="Arial" panose="020B0604020202020204" pitchFamily="34" charset="0"/>
            <a:cs typeface="Arial" panose="020B0604020202020204" pitchFamily="34" charset="0"/>
          </a:endParaRPr>
        </a:p>
      </dgm:t>
    </dgm:pt>
    <dgm:pt modelId="{0534B07D-A9AA-450F-9497-8F21A4EB5611}">
      <dgm:prSet phldrT="[Text]" custT="1"/>
      <dgm:spPr>
        <a:solidFill>
          <a:schemeClr val="bg1">
            <a:lumMod val="75000"/>
            <a:alpha val="90000"/>
          </a:schemeClr>
        </a:solidFill>
        <a:ln>
          <a:solidFill>
            <a:srgbClr val="A6192E"/>
          </a:solidFill>
        </a:ln>
      </dgm:spPr>
      <dgm:t>
        <a:bodyPr/>
        <a:lstStyle/>
        <a:p>
          <a:r>
            <a:rPr lang="sk-SK" sz="2800" spc="0" dirty="0" err="1">
              <a:latin typeface="Arial" panose="020B0604020202020204" pitchFamily="34" charset="0"/>
              <a:cs typeface="Arial" panose="020B0604020202020204" pitchFamily="34" charset="0"/>
            </a:rPr>
            <a:t>Doctoral</a:t>
          </a:r>
          <a:r>
            <a:rPr lang="sk-SK" sz="2800" spc="0" dirty="0">
              <a:latin typeface="Arial" panose="020B0604020202020204" pitchFamily="34" charset="0"/>
              <a:cs typeface="Arial" panose="020B0604020202020204" pitchFamily="34" charset="0"/>
            </a:rPr>
            <a:t> Study (3 </a:t>
          </a:r>
          <a:r>
            <a:rPr lang="sk-SK" sz="2800" spc="0" dirty="0" err="1">
              <a:latin typeface="Arial" panose="020B0604020202020204" pitchFamily="34" charset="0"/>
              <a:cs typeface="Arial" panose="020B0604020202020204" pitchFamily="34" charset="0"/>
            </a:rPr>
            <a:t>years</a:t>
          </a:r>
          <a:r>
            <a:rPr lang="sk-SK" sz="2800" spc="0" dirty="0">
              <a:latin typeface="Arial" panose="020B0604020202020204" pitchFamily="34" charset="0"/>
              <a:cs typeface="Arial" panose="020B0604020202020204" pitchFamily="34" charset="0"/>
            </a:rPr>
            <a:t>)</a:t>
          </a:r>
        </a:p>
      </dgm:t>
    </dgm:pt>
    <dgm:pt modelId="{C13429A1-F546-473D-8D39-18349ED2C063}" type="parTrans" cxnId="{CC41B5C9-C748-4EE8-99F9-154F7B2DC864}">
      <dgm:prSet/>
      <dgm:spPr/>
      <dgm:t>
        <a:bodyPr/>
        <a:lstStyle/>
        <a:p>
          <a:endParaRPr lang="sk-SK">
            <a:latin typeface="Arial" panose="020B0604020202020204" pitchFamily="34" charset="0"/>
            <a:cs typeface="Arial" panose="020B0604020202020204" pitchFamily="34" charset="0"/>
          </a:endParaRPr>
        </a:p>
      </dgm:t>
    </dgm:pt>
    <dgm:pt modelId="{71756E17-DD51-4E41-B33A-1F3D335D4B0F}" type="sibTrans" cxnId="{CC41B5C9-C748-4EE8-99F9-154F7B2DC864}">
      <dgm:prSet/>
      <dgm:spPr/>
      <dgm:t>
        <a:bodyPr/>
        <a:lstStyle/>
        <a:p>
          <a:endParaRPr lang="sk-SK">
            <a:latin typeface="Arial" panose="020B0604020202020204" pitchFamily="34" charset="0"/>
            <a:cs typeface="Arial" panose="020B0604020202020204" pitchFamily="34" charset="0"/>
          </a:endParaRPr>
        </a:p>
      </dgm:t>
    </dgm:pt>
    <dgm:pt modelId="{F877C677-168A-401E-A933-31C9618FE7BD}">
      <dgm:prSet phldrT="[Text]" custT="1"/>
      <dgm:spPr>
        <a:solidFill>
          <a:schemeClr val="bg1">
            <a:lumMod val="75000"/>
            <a:alpha val="90000"/>
          </a:schemeClr>
        </a:solidFill>
        <a:ln>
          <a:solidFill>
            <a:srgbClr val="A6192E"/>
          </a:solidFill>
        </a:ln>
      </dgm:spPr>
      <dgm:t>
        <a:bodyPr/>
        <a:lstStyle/>
        <a:p>
          <a:r>
            <a:rPr lang="sk-SK" sz="2800" dirty="0">
              <a:latin typeface="Arial" panose="020B0604020202020204" pitchFamily="34" charset="0"/>
              <a:cs typeface="Arial" panose="020B0604020202020204" pitchFamily="34" charset="0"/>
            </a:rPr>
            <a:t>5 </a:t>
          </a:r>
          <a:r>
            <a:rPr lang="sk-SK" sz="2800" dirty="0" err="1">
              <a:latin typeface="Arial" panose="020B0604020202020204" pitchFamily="34" charset="0"/>
              <a:cs typeface="Arial" panose="020B0604020202020204" pitchFamily="34" charset="0"/>
            </a:rPr>
            <a:t>programmes</a:t>
          </a:r>
          <a:endParaRPr lang="sk-SK" sz="2800" dirty="0">
            <a:latin typeface="Arial" panose="020B0604020202020204" pitchFamily="34" charset="0"/>
            <a:cs typeface="Arial" panose="020B0604020202020204" pitchFamily="34" charset="0"/>
          </a:endParaRPr>
        </a:p>
      </dgm:t>
    </dgm:pt>
    <dgm:pt modelId="{D4630C57-BDFA-4BF1-A6D9-760FDB122357}" type="parTrans" cxnId="{33F015D0-0277-4938-AA97-46B490B85D98}">
      <dgm:prSet/>
      <dgm:spPr/>
      <dgm:t>
        <a:bodyPr/>
        <a:lstStyle/>
        <a:p>
          <a:endParaRPr lang="sk-SK">
            <a:latin typeface="Arial" panose="020B0604020202020204" pitchFamily="34" charset="0"/>
            <a:cs typeface="Arial" panose="020B0604020202020204" pitchFamily="34" charset="0"/>
          </a:endParaRPr>
        </a:p>
      </dgm:t>
    </dgm:pt>
    <dgm:pt modelId="{802A0C83-0D69-4896-9DCC-3AAD14A03803}" type="sibTrans" cxnId="{33F015D0-0277-4938-AA97-46B490B85D98}">
      <dgm:prSet/>
      <dgm:spPr/>
      <dgm:t>
        <a:bodyPr/>
        <a:lstStyle/>
        <a:p>
          <a:endParaRPr lang="sk-SK">
            <a:latin typeface="Arial" panose="020B0604020202020204" pitchFamily="34" charset="0"/>
            <a:cs typeface="Arial" panose="020B0604020202020204" pitchFamily="34" charset="0"/>
          </a:endParaRPr>
        </a:p>
      </dgm:t>
    </dgm:pt>
    <dgm:pt modelId="{B88E8F9D-4E1F-4FE0-9FDB-05F90DBD7DBD}">
      <dgm:prSet phldrT="[Text]" custT="1"/>
      <dgm:spPr>
        <a:solidFill>
          <a:schemeClr val="bg1">
            <a:lumMod val="75000"/>
            <a:alpha val="90000"/>
          </a:schemeClr>
        </a:solidFill>
        <a:ln>
          <a:solidFill>
            <a:srgbClr val="A6192E"/>
          </a:solidFill>
        </a:ln>
      </dgm:spPr>
      <dgm:t>
        <a:bodyPr/>
        <a:lstStyle/>
        <a:p>
          <a:r>
            <a:rPr lang="sk-SK" sz="2800" dirty="0">
              <a:latin typeface="Arial" panose="020B0604020202020204" pitchFamily="34" charset="0"/>
              <a:cs typeface="Arial" panose="020B0604020202020204" pitchFamily="34" charset="0"/>
            </a:rPr>
            <a:t>7 </a:t>
          </a:r>
          <a:r>
            <a:rPr lang="sk-SK" sz="2800" dirty="0" err="1">
              <a:latin typeface="Arial" panose="020B0604020202020204" pitchFamily="34" charset="0"/>
              <a:cs typeface="Arial" panose="020B0604020202020204" pitchFamily="34" charset="0"/>
            </a:rPr>
            <a:t>programmes</a:t>
          </a:r>
          <a:endParaRPr lang="sk-SK" sz="2800" dirty="0">
            <a:latin typeface="Arial" panose="020B0604020202020204" pitchFamily="34" charset="0"/>
            <a:cs typeface="Arial" panose="020B0604020202020204" pitchFamily="34" charset="0"/>
          </a:endParaRPr>
        </a:p>
      </dgm:t>
    </dgm:pt>
    <dgm:pt modelId="{BF7F6D51-17C0-46EB-9954-20282FB7036B}" type="parTrans" cxnId="{778A5DB3-05CF-436C-A514-6D13D20BE10D}">
      <dgm:prSet/>
      <dgm:spPr/>
      <dgm:t>
        <a:bodyPr/>
        <a:lstStyle/>
        <a:p>
          <a:endParaRPr lang="sk-SK">
            <a:latin typeface="Arial" panose="020B0604020202020204" pitchFamily="34" charset="0"/>
            <a:cs typeface="Arial" panose="020B0604020202020204" pitchFamily="34" charset="0"/>
          </a:endParaRPr>
        </a:p>
      </dgm:t>
    </dgm:pt>
    <dgm:pt modelId="{0EF43C97-342A-4862-92B2-7BFF6C6BEB22}" type="sibTrans" cxnId="{778A5DB3-05CF-436C-A514-6D13D20BE10D}">
      <dgm:prSet/>
      <dgm:spPr/>
      <dgm:t>
        <a:bodyPr/>
        <a:lstStyle/>
        <a:p>
          <a:endParaRPr lang="sk-SK">
            <a:latin typeface="Arial" panose="020B0604020202020204" pitchFamily="34" charset="0"/>
            <a:cs typeface="Arial" panose="020B0604020202020204" pitchFamily="34" charset="0"/>
          </a:endParaRPr>
        </a:p>
      </dgm:t>
    </dgm:pt>
    <dgm:pt modelId="{AC049F40-86BC-46CC-9731-1C59E1AEBCF8}">
      <dgm:prSet phldrT="[Text]" custT="1"/>
      <dgm:spPr>
        <a:solidFill>
          <a:schemeClr val="bg1">
            <a:lumMod val="75000"/>
            <a:alpha val="90000"/>
          </a:schemeClr>
        </a:solidFill>
        <a:ln>
          <a:solidFill>
            <a:srgbClr val="A6192E"/>
          </a:solidFill>
        </a:ln>
      </dgm:spPr>
      <dgm:t>
        <a:bodyPr/>
        <a:lstStyle/>
        <a:p>
          <a:r>
            <a:rPr lang="sk-SK" sz="2800" spc="0" dirty="0">
              <a:latin typeface="Arial" panose="020B0604020202020204" pitchFamily="34" charset="0"/>
              <a:cs typeface="Arial" panose="020B0604020202020204" pitchFamily="34" charset="0"/>
            </a:rPr>
            <a:t>7 </a:t>
          </a:r>
          <a:r>
            <a:rPr lang="sk-SK" sz="2800" spc="0" dirty="0" err="1">
              <a:latin typeface="Arial" panose="020B0604020202020204" pitchFamily="34" charset="0"/>
              <a:cs typeface="Arial" panose="020B0604020202020204" pitchFamily="34" charset="0"/>
            </a:rPr>
            <a:t>programmes</a:t>
          </a:r>
          <a:endParaRPr lang="sk-SK" sz="2800" spc="0" dirty="0">
            <a:latin typeface="Arial" panose="020B0604020202020204" pitchFamily="34" charset="0"/>
            <a:cs typeface="Arial" panose="020B0604020202020204" pitchFamily="34" charset="0"/>
          </a:endParaRPr>
        </a:p>
      </dgm:t>
    </dgm:pt>
    <dgm:pt modelId="{8DDF5EBD-1955-4F82-99BF-8CF1A337F898}" type="parTrans" cxnId="{A9E21120-B5AB-4226-8575-5E6DC53923C9}">
      <dgm:prSet/>
      <dgm:spPr/>
      <dgm:t>
        <a:bodyPr/>
        <a:lstStyle/>
        <a:p>
          <a:endParaRPr lang="sk-SK">
            <a:latin typeface="Arial" panose="020B0604020202020204" pitchFamily="34" charset="0"/>
            <a:cs typeface="Arial" panose="020B0604020202020204" pitchFamily="34" charset="0"/>
          </a:endParaRPr>
        </a:p>
      </dgm:t>
    </dgm:pt>
    <dgm:pt modelId="{BD0A7942-0DC5-4398-84DF-368670B9BCBA}" type="sibTrans" cxnId="{A9E21120-B5AB-4226-8575-5E6DC53923C9}">
      <dgm:prSet/>
      <dgm:spPr/>
      <dgm:t>
        <a:bodyPr/>
        <a:lstStyle/>
        <a:p>
          <a:endParaRPr lang="sk-SK">
            <a:latin typeface="Arial" panose="020B0604020202020204" pitchFamily="34" charset="0"/>
            <a:cs typeface="Arial" panose="020B0604020202020204" pitchFamily="34" charset="0"/>
          </a:endParaRPr>
        </a:p>
      </dgm:t>
    </dgm:pt>
    <dgm:pt modelId="{FCB3685A-D9F5-4C7C-A2DC-FF370E193FDA}" type="pres">
      <dgm:prSet presAssocID="{000FFF13-0CCB-4C69-83C2-6669EC267C19}" presName="linearFlow" presStyleCnt="0">
        <dgm:presLayoutVars>
          <dgm:dir/>
          <dgm:animLvl val="lvl"/>
          <dgm:resizeHandles val="exact"/>
        </dgm:presLayoutVars>
      </dgm:prSet>
      <dgm:spPr/>
    </dgm:pt>
    <dgm:pt modelId="{8AE57B64-030C-4C0A-BC93-8EBF111AE4D9}" type="pres">
      <dgm:prSet presAssocID="{F7106DC5-9700-4B4A-B141-D6E4959E5CE0}" presName="composite" presStyleCnt="0"/>
      <dgm:spPr/>
    </dgm:pt>
    <dgm:pt modelId="{F0F3269C-E08F-46DA-ACB5-7C11E438D9A0}" type="pres">
      <dgm:prSet presAssocID="{F7106DC5-9700-4B4A-B141-D6E4959E5CE0}" presName="parentText" presStyleLbl="alignNode1" presStyleIdx="0" presStyleCnt="3">
        <dgm:presLayoutVars>
          <dgm:chMax val="1"/>
          <dgm:bulletEnabled val="1"/>
        </dgm:presLayoutVars>
      </dgm:prSet>
      <dgm:spPr/>
    </dgm:pt>
    <dgm:pt modelId="{F042C153-6B7B-400C-9973-EE06E80BBA70}" type="pres">
      <dgm:prSet presAssocID="{F7106DC5-9700-4B4A-B141-D6E4959E5CE0}" presName="descendantText" presStyleLbl="alignAcc1" presStyleIdx="0" presStyleCnt="3">
        <dgm:presLayoutVars>
          <dgm:bulletEnabled val="1"/>
        </dgm:presLayoutVars>
      </dgm:prSet>
      <dgm:spPr/>
    </dgm:pt>
    <dgm:pt modelId="{FEC9ABD1-84D7-4919-8BC5-AD23A88C5384}" type="pres">
      <dgm:prSet presAssocID="{1405ADCA-1AEB-4AFD-BB9C-76374482749F}" presName="sp" presStyleCnt="0"/>
      <dgm:spPr/>
    </dgm:pt>
    <dgm:pt modelId="{8CBCB037-C77A-47AF-8FAE-73720C070194}" type="pres">
      <dgm:prSet presAssocID="{53B3E265-E411-4CFA-83B7-977C8E10A164}" presName="composite" presStyleCnt="0"/>
      <dgm:spPr/>
    </dgm:pt>
    <dgm:pt modelId="{0CDA1E49-7DCB-4555-8BE2-4AA3EEB2CE19}" type="pres">
      <dgm:prSet presAssocID="{53B3E265-E411-4CFA-83B7-977C8E10A164}" presName="parentText" presStyleLbl="alignNode1" presStyleIdx="1" presStyleCnt="3">
        <dgm:presLayoutVars>
          <dgm:chMax val="1"/>
          <dgm:bulletEnabled val="1"/>
        </dgm:presLayoutVars>
      </dgm:prSet>
      <dgm:spPr/>
    </dgm:pt>
    <dgm:pt modelId="{5C5CB52B-CAD9-466D-BE51-5D77A50AA85E}" type="pres">
      <dgm:prSet presAssocID="{53B3E265-E411-4CFA-83B7-977C8E10A164}" presName="descendantText" presStyleLbl="alignAcc1" presStyleIdx="1" presStyleCnt="3">
        <dgm:presLayoutVars>
          <dgm:bulletEnabled val="1"/>
        </dgm:presLayoutVars>
      </dgm:prSet>
      <dgm:spPr/>
    </dgm:pt>
    <dgm:pt modelId="{BAE39C66-CBCE-4CBB-9FEC-C0BEB532D963}" type="pres">
      <dgm:prSet presAssocID="{AB1D1463-008F-4391-96AA-35B90D7439A7}" presName="sp" presStyleCnt="0"/>
      <dgm:spPr/>
    </dgm:pt>
    <dgm:pt modelId="{90CEB710-28CB-4212-8C53-935789874BEE}" type="pres">
      <dgm:prSet presAssocID="{A9615049-F173-4FAA-AC45-21D39BD7D07A}" presName="composite" presStyleCnt="0"/>
      <dgm:spPr/>
    </dgm:pt>
    <dgm:pt modelId="{A42A4DEB-C328-4B81-8C88-2C5F8154EA4A}" type="pres">
      <dgm:prSet presAssocID="{A9615049-F173-4FAA-AC45-21D39BD7D07A}" presName="parentText" presStyleLbl="alignNode1" presStyleIdx="2" presStyleCnt="3">
        <dgm:presLayoutVars>
          <dgm:chMax val="1"/>
          <dgm:bulletEnabled val="1"/>
        </dgm:presLayoutVars>
      </dgm:prSet>
      <dgm:spPr/>
    </dgm:pt>
    <dgm:pt modelId="{5C41CBA6-911E-4C35-AC59-923BC88C753A}" type="pres">
      <dgm:prSet presAssocID="{A9615049-F173-4FAA-AC45-21D39BD7D07A}" presName="descendantText" presStyleLbl="alignAcc1" presStyleIdx="2" presStyleCnt="3">
        <dgm:presLayoutVars>
          <dgm:bulletEnabled val="1"/>
        </dgm:presLayoutVars>
      </dgm:prSet>
      <dgm:spPr/>
    </dgm:pt>
  </dgm:ptLst>
  <dgm:cxnLst>
    <dgm:cxn modelId="{15729804-78C8-4E0F-AA26-A4032CF83535}" srcId="{53B3E265-E411-4CFA-83B7-977C8E10A164}" destId="{511B39BB-D42F-4889-8203-C8E737FB006F}" srcOrd="0" destOrd="0" parTransId="{421FDE21-5B8A-4AE7-BDA1-D14F08AA0E00}" sibTransId="{E5972AB3-07C6-4373-9ECE-870ABD11B5FA}"/>
    <dgm:cxn modelId="{CB781511-F406-454C-8F29-15D547A61DA7}" type="presOf" srcId="{0534B07D-A9AA-450F-9497-8F21A4EB5611}" destId="{5C41CBA6-911E-4C35-AC59-923BC88C753A}" srcOrd="0" destOrd="0" presId="urn:microsoft.com/office/officeart/2005/8/layout/chevron2"/>
    <dgm:cxn modelId="{6F911A13-6AE0-40A3-9D19-EBB6EBD4ADB2}" type="presOf" srcId="{AC049F40-86BC-46CC-9731-1C59E1AEBCF8}" destId="{5C41CBA6-911E-4C35-AC59-923BC88C753A}" srcOrd="0" destOrd="1" presId="urn:microsoft.com/office/officeart/2005/8/layout/chevron2"/>
    <dgm:cxn modelId="{50B1E41E-3F79-4B32-AF32-F76419550270}" type="presOf" srcId="{000FFF13-0CCB-4C69-83C2-6669EC267C19}" destId="{FCB3685A-D9F5-4C7C-A2DC-FF370E193FDA}" srcOrd="0" destOrd="0" presId="urn:microsoft.com/office/officeart/2005/8/layout/chevron2"/>
    <dgm:cxn modelId="{A9E21120-B5AB-4226-8575-5E6DC53923C9}" srcId="{A9615049-F173-4FAA-AC45-21D39BD7D07A}" destId="{AC049F40-86BC-46CC-9731-1C59E1AEBCF8}" srcOrd="1" destOrd="0" parTransId="{8DDF5EBD-1955-4F82-99BF-8CF1A337F898}" sibTransId="{BD0A7942-0DC5-4398-84DF-368670B9BCBA}"/>
    <dgm:cxn modelId="{096D1B27-9273-4BFC-BB11-E9AF7600CEFB}" type="presOf" srcId="{A9615049-F173-4FAA-AC45-21D39BD7D07A}" destId="{A42A4DEB-C328-4B81-8C88-2C5F8154EA4A}" srcOrd="0" destOrd="0" presId="urn:microsoft.com/office/officeart/2005/8/layout/chevron2"/>
    <dgm:cxn modelId="{35908B69-15E9-4AB3-9A92-9D45BBC09E5D}" srcId="{000FFF13-0CCB-4C69-83C2-6669EC267C19}" destId="{F7106DC5-9700-4B4A-B141-D6E4959E5CE0}" srcOrd="0" destOrd="0" parTransId="{B87A6A98-0FB3-42EA-87AC-D9C2B60D2163}" sibTransId="{1405ADCA-1AEB-4AFD-BB9C-76374482749F}"/>
    <dgm:cxn modelId="{51C7BA6D-78ED-46D5-9A14-2FD234A65A9F}" type="presOf" srcId="{511B39BB-D42F-4889-8203-C8E737FB006F}" destId="{5C5CB52B-CAD9-466D-BE51-5D77A50AA85E}" srcOrd="0" destOrd="0" presId="urn:microsoft.com/office/officeart/2005/8/layout/chevron2"/>
    <dgm:cxn modelId="{87A3FE70-7A08-4795-8128-99E78C7B1D28}" type="presOf" srcId="{1C4121D9-E741-4A5C-AB57-521BE768FC22}" destId="{F042C153-6B7B-400C-9973-EE06E80BBA70}" srcOrd="0" destOrd="0" presId="urn:microsoft.com/office/officeart/2005/8/layout/chevron2"/>
    <dgm:cxn modelId="{05037F8C-DCFC-4FD9-81A2-8B675FAEEDC7}" srcId="{000FFF13-0CCB-4C69-83C2-6669EC267C19}" destId="{A9615049-F173-4FAA-AC45-21D39BD7D07A}" srcOrd="2" destOrd="0" parTransId="{CEE5B41F-709E-4648-958E-F7DA9FC8F197}" sibTransId="{AD2661B5-458C-4438-AC7A-13DA34BAF2BF}"/>
    <dgm:cxn modelId="{218C2796-CD5C-4E93-BE36-6A0B90EB8363}" type="presOf" srcId="{B88E8F9D-4E1F-4FE0-9FDB-05F90DBD7DBD}" destId="{5C5CB52B-CAD9-466D-BE51-5D77A50AA85E}" srcOrd="0" destOrd="1" presId="urn:microsoft.com/office/officeart/2005/8/layout/chevron2"/>
    <dgm:cxn modelId="{25A854A9-D5AA-441D-845F-C76F5A9303A2}" srcId="{000FFF13-0CCB-4C69-83C2-6669EC267C19}" destId="{53B3E265-E411-4CFA-83B7-977C8E10A164}" srcOrd="1" destOrd="0" parTransId="{3A7E4C2D-43EF-41C4-BD74-05F511EC35FE}" sibTransId="{AB1D1463-008F-4391-96AA-35B90D7439A7}"/>
    <dgm:cxn modelId="{E6B859B1-96CC-49D4-B4ED-26B2CEE95476}" type="presOf" srcId="{53B3E265-E411-4CFA-83B7-977C8E10A164}" destId="{0CDA1E49-7DCB-4555-8BE2-4AA3EEB2CE19}" srcOrd="0" destOrd="0" presId="urn:microsoft.com/office/officeart/2005/8/layout/chevron2"/>
    <dgm:cxn modelId="{778A5DB3-05CF-436C-A514-6D13D20BE10D}" srcId="{53B3E265-E411-4CFA-83B7-977C8E10A164}" destId="{B88E8F9D-4E1F-4FE0-9FDB-05F90DBD7DBD}" srcOrd="1" destOrd="0" parTransId="{BF7F6D51-17C0-46EB-9954-20282FB7036B}" sibTransId="{0EF43C97-342A-4862-92B2-7BFF6C6BEB22}"/>
    <dgm:cxn modelId="{CC41B5C9-C748-4EE8-99F9-154F7B2DC864}" srcId="{A9615049-F173-4FAA-AC45-21D39BD7D07A}" destId="{0534B07D-A9AA-450F-9497-8F21A4EB5611}" srcOrd="0" destOrd="0" parTransId="{C13429A1-F546-473D-8D39-18349ED2C063}" sibTransId="{71756E17-DD51-4E41-B33A-1F3D335D4B0F}"/>
    <dgm:cxn modelId="{33F015D0-0277-4938-AA97-46B490B85D98}" srcId="{F7106DC5-9700-4B4A-B141-D6E4959E5CE0}" destId="{F877C677-168A-401E-A933-31C9618FE7BD}" srcOrd="1" destOrd="0" parTransId="{D4630C57-BDFA-4BF1-A6D9-760FDB122357}" sibTransId="{802A0C83-0D69-4896-9DCC-3AAD14A03803}"/>
    <dgm:cxn modelId="{6AB85DDD-B2FF-4BED-B4FF-5A5BF140C279}" srcId="{F7106DC5-9700-4B4A-B141-D6E4959E5CE0}" destId="{1C4121D9-E741-4A5C-AB57-521BE768FC22}" srcOrd="0" destOrd="0" parTransId="{C547DBC8-E4FA-4003-B073-172D7EECE3D9}" sibTransId="{0230B3FF-B3EF-4D53-9597-88C82FA1BD36}"/>
    <dgm:cxn modelId="{8890EFE2-E8AB-4669-9906-0CE4A157248D}" type="presOf" srcId="{F877C677-168A-401E-A933-31C9618FE7BD}" destId="{F042C153-6B7B-400C-9973-EE06E80BBA70}" srcOrd="0" destOrd="1" presId="urn:microsoft.com/office/officeart/2005/8/layout/chevron2"/>
    <dgm:cxn modelId="{EFDBA9EB-D427-42E1-BDBF-46B8C61385AB}" type="presOf" srcId="{F7106DC5-9700-4B4A-B141-D6E4959E5CE0}" destId="{F0F3269C-E08F-46DA-ACB5-7C11E438D9A0}" srcOrd="0" destOrd="0" presId="urn:microsoft.com/office/officeart/2005/8/layout/chevron2"/>
    <dgm:cxn modelId="{7C0A2611-F0C1-41E5-860C-03C5028B03CA}" type="presParOf" srcId="{FCB3685A-D9F5-4C7C-A2DC-FF370E193FDA}" destId="{8AE57B64-030C-4C0A-BC93-8EBF111AE4D9}" srcOrd="0" destOrd="0" presId="urn:microsoft.com/office/officeart/2005/8/layout/chevron2"/>
    <dgm:cxn modelId="{CCAFBC1D-892C-4466-867D-ECDBA2518891}" type="presParOf" srcId="{8AE57B64-030C-4C0A-BC93-8EBF111AE4D9}" destId="{F0F3269C-E08F-46DA-ACB5-7C11E438D9A0}" srcOrd="0" destOrd="0" presId="urn:microsoft.com/office/officeart/2005/8/layout/chevron2"/>
    <dgm:cxn modelId="{CF0F7DDE-FB12-43AE-A45A-181CC4D56462}" type="presParOf" srcId="{8AE57B64-030C-4C0A-BC93-8EBF111AE4D9}" destId="{F042C153-6B7B-400C-9973-EE06E80BBA70}" srcOrd="1" destOrd="0" presId="urn:microsoft.com/office/officeart/2005/8/layout/chevron2"/>
    <dgm:cxn modelId="{93143F32-9940-46D7-B91A-F65F5C54F90F}" type="presParOf" srcId="{FCB3685A-D9F5-4C7C-A2DC-FF370E193FDA}" destId="{FEC9ABD1-84D7-4919-8BC5-AD23A88C5384}" srcOrd="1" destOrd="0" presId="urn:microsoft.com/office/officeart/2005/8/layout/chevron2"/>
    <dgm:cxn modelId="{40C236C5-7474-4D41-9A09-0FD585F11C5F}" type="presParOf" srcId="{FCB3685A-D9F5-4C7C-A2DC-FF370E193FDA}" destId="{8CBCB037-C77A-47AF-8FAE-73720C070194}" srcOrd="2" destOrd="0" presId="urn:microsoft.com/office/officeart/2005/8/layout/chevron2"/>
    <dgm:cxn modelId="{866FC596-5969-48D6-87C8-3F4E3F7EFBAB}" type="presParOf" srcId="{8CBCB037-C77A-47AF-8FAE-73720C070194}" destId="{0CDA1E49-7DCB-4555-8BE2-4AA3EEB2CE19}" srcOrd="0" destOrd="0" presId="urn:microsoft.com/office/officeart/2005/8/layout/chevron2"/>
    <dgm:cxn modelId="{DE47F9DE-10B6-4B29-BE27-506D5FEB7963}" type="presParOf" srcId="{8CBCB037-C77A-47AF-8FAE-73720C070194}" destId="{5C5CB52B-CAD9-466D-BE51-5D77A50AA85E}" srcOrd="1" destOrd="0" presId="urn:microsoft.com/office/officeart/2005/8/layout/chevron2"/>
    <dgm:cxn modelId="{EF8CDF6A-9BF1-47DF-BEC5-D98935494F83}" type="presParOf" srcId="{FCB3685A-D9F5-4C7C-A2DC-FF370E193FDA}" destId="{BAE39C66-CBCE-4CBB-9FEC-C0BEB532D963}" srcOrd="3" destOrd="0" presId="urn:microsoft.com/office/officeart/2005/8/layout/chevron2"/>
    <dgm:cxn modelId="{E39942F0-EE0B-4EF6-BEB5-B88ABFBB7853}" type="presParOf" srcId="{FCB3685A-D9F5-4C7C-A2DC-FF370E193FDA}" destId="{90CEB710-28CB-4212-8C53-935789874BEE}" srcOrd="4" destOrd="0" presId="urn:microsoft.com/office/officeart/2005/8/layout/chevron2"/>
    <dgm:cxn modelId="{4EBA8276-B9BA-4A99-8381-F179902A953D}" type="presParOf" srcId="{90CEB710-28CB-4212-8C53-935789874BEE}" destId="{A42A4DEB-C328-4B81-8C88-2C5F8154EA4A}" srcOrd="0" destOrd="0" presId="urn:microsoft.com/office/officeart/2005/8/layout/chevron2"/>
    <dgm:cxn modelId="{6C8F84CA-F3CD-4F5B-8AAC-AE1C95A985ED}" type="presParOf" srcId="{90CEB710-28CB-4212-8C53-935789874BEE}" destId="{5C41CBA6-911E-4C35-AC59-923BC88C753A}"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F3269C-E08F-46DA-ACB5-7C11E438D9A0}">
      <dsp:nvSpPr>
        <dsp:cNvPr id="0" name=""/>
        <dsp:cNvSpPr/>
      </dsp:nvSpPr>
      <dsp:spPr>
        <a:xfrm rot="5400000">
          <a:off x="-218465" y="220897"/>
          <a:ext cx="1456439" cy="1019507"/>
        </a:xfrm>
        <a:prstGeom prst="chevron">
          <a:avLst/>
        </a:prstGeom>
        <a:solidFill>
          <a:srgbClr val="A6192E"/>
        </a:solidFill>
        <a:ln w="12700" cap="flat" cmpd="sng" algn="ctr">
          <a:solidFill>
            <a:srgbClr val="A6192E"/>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sk-SK" sz="3000" kern="1200" dirty="0">
              <a:latin typeface="Arial" panose="020B0604020202020204" pitchFamily="34" charset="0"/>
              <a:cs typeface="Arial" panose="020B0604020202020204" pitchFamily="34" charset="0"/>
            </a:rPr>
            <a:t>1</a:t>
          </a:r>
        </a:p>
      </dsp:txBody>
      <dsp:txXfrm rot="-5400000">
        <a:off x="2" y="512185"/>
        <a:ext cx="1019507" cy="436932"/>
      </dsp:txXfrm>
    </dsp:sp>
    <dsp:sp modelId="{F042C153-6B7B-400C-9973-EE06E80BBA70}">
      <dsp:nvSpPr>
        <dsp:cNvPr id="0" name=""/>
        <dsp:cNvSpPr/>
      </dsp:nvSpPr>
      <dsp:spPr>
        <a:xfrm rot="5400000">
          <a:off x="4329804" y="-3307866"/>
          <a:ext cx="946685" cy="7567280"/>
        </a:xfrm>
        <a:prstGeom prst="round2SameRect">
          <a:avLst/>
        </a:prstGeom>
        <a:solidFill>
          <a:schemeClr val="bg1">
            <a:lumMod val="75000"/>
            <a:alpha val="90000"/>
          </a:schemeClr>
        </a:solidFill>
        <a:ln w="12700" cap="flat" cmpd="sng" algn="ctr">
          <a:solidFill>
            <a:srgbClr val="A6192E"/>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sk-SK" sz="2800" kern="1200" dirty="0" err="1">
              <a:latin typeface="Arial" panose="020B0604020202020204" pitchFamily="34" charset="0"/>
              <a:cs typeface="Arial" panose="020B0604020202020204" pitchFamily="34" charset="0"/>
            </a:rPr>
            <a:t>Bachelor</a:t>
          </a:r>
          <a:r>
            <a:rPr lang="sk-SK" sz="2800" kern="1200" dirty="0">
              <a:latin typeface="Arial" panose="020B0604020202020204" pitchFamily="34" charset="0"/>
              <a:cs typeface="Arial" panose="020B0604020202020204" pitchFamily="34" charset="0"/>
            </a:rPr>
            <a:t> Study (3 </a:t>
          </a:r>
          <a:r>
            <a:rPr lang="sk-SK" sz="2800" kern="1200" dirty="0" err="1">
              <a:latin typeface="Arial" panose="020B0604020202020204" pitchFamily="34" charset="0"/>
              <a:cs typeface="Arial" panose="020B0604020202020204" pitchFamily="34" charset="0"/>
            </a:rPr>
            <a:t>years</a:t>
          </a:r>
          <a:r>
            <a:rPr lang="sk-SK" sz="2800" kern="1200" dirty="0">
              <a:latin typeface="Arial" panose="020B0604020202020204" pitchFamily="34" charset="0"/>
              <a:cs typeface="Arial" panose="020B0604020202020204" pitchFamily="34" charset="0"/>
            </a:rPr>
            <a:t>)</a:t>
          </a:r>
        </a:p>
        <a:p>
          <a:pPr marL="285750" lvl="1" indent="-285750" algn="l" defTabSz="1244600">
            <a:lnSpc>
              <a:spcPct val="90000"/>
            </a:lnSpc>
            <a:spcBef>
              <a:spcPct val="0"/>
            </a:spcBef>
            <a:spcAft>
              <a:spcPct val="15000"/>
            </a:spcAft>
            <a:buChar char="•"/>
          </a:pPr>
          <a:r>
            <a:rPr lang="sk-SK" sz="2800" kern="1200" dirty="0">
              <a:latin typeface="Arial" panose="020B0604020202020204" pitchFamily="34" charset="0"/>
              <a:cs typeface="Arial" panose="020B0604020202020204" pitchFamily="34" charset="0"/>
            </a:rPr>
            <a:t>5 </a:t>
          </a:r>
          <a:r>
            <a:rPr lang="sk-SK" sz="2800" kern="1200" dirty="0" err="1">
              <a:latin typeface="Arial" panose="020B0604020202020204" pitchFamily="34" charset="0"/>
              <a:cs typeface="Arial" panose="020B0604020202020204" pitchFamily="34" charset="0"/>
            </a:rPr>
            <a:t>programmes</a:t>
          </a:r>
          <a:endParaRPr lang="sk-SK" sz="2800" kern="1200" dirty="0">
            <a:latin typeface="Arial" panose="020B0604020202020204" pitchFamily="34" charset="0"/>
            <a:cs typeface="Arial" panose="020B0604020202020204" pitchFamily="34" charset="0"/>
          </a:endParaRPr>
        </a:p>
      </dsp:txBody>
      <dsp:txXfrm rot="-5400000">
        <a:off x="1019507" y="48644"/>
        <a:ext cx="7521067" cy="854259"/>
      </dsp:txXfrm>
    </dsp:sp>
    <dsp:sp modelId="{0CDA1E49-7DCB-4555-8BE2-4AA3EEB2CE19}">
      <dsp:nvSpPr>
        <dsp:cNvPr id="0" name=""/>
        <dsp:cNvSpPr/>
      </dsp:nvSpPr>
      <dsp:spPr>
        <a:xfrm rot="5400000">
          <a:off x="-218465" y="1481426"/>
          <a:ext cx="1456439" cy="1019507"/>
        </a:xfrm>
        <a:prstGeom prst="chevron">
          <a:avLst/>
        </a:prstGeom>
        <a:solidFill>
          <a:srgbClr val="A6192E"/>
        </a:solidFill>
        <a:ln w="12700" cap="flat" cmpd="sng" algn="ctr">
          <a:solidFill>
            <a:srgbClr val="A6192E"/>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sk-SK" sz="3000" kern="1200" dirty="0">
              <a:latin typeface="Arial" panose="020B0604020202020204" pitchFamily="34" charset="0"/>
              <a:cs typeface="Arial" panose="020B0604020202020204" pitchFamily="34" charset="0"/>
            </a:rPr>
            <a:t>2</a:t>
          </a:r>
        </a:p>
      </dsp:txBody>
      <dsp:txXfrm rot="-5400000">
        <a:off x="2" y="1772714"/>
        <a:ext cx="1019507" cy="436932"/>
      </dsp:txXfrm>
    </dsp:sp>
    <dsp:sp modelId="{5C5CB52B-CAD9-466D-BE51-5D77A50AA85E}">
      <dsp:nvSpPr>
        <dsp:cNvPr id="0" name=""/>
        <dsp:cNvSpPr/>
      </dsp:nvSpPr>
      <dsp:spPr>
        <a:xfrm rot="5400000">
          <a:off x="4329804" y="-2047337"/>
          <a:ext cx="946685" cy="7567280"/>
        </a:xfrm>
        <a:prstGeom prst="round2SameRect">
          <a:avLst/>
        </a:prstGeom>
        <a:solidFill>
          <a:schemeClr val="bg1">
            <a:lumMod val="75000"/>
            <a:alpha val="90000"/>
          </a:schemeClr>
        </a:solidFill>
        <a:ln w="12700" cap="flat" cmpd="sng" algn="ctr">
          <a:solidFill>
            <a:srgbClr val="A6192E"/>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sk-SK" sz="2800" kern="1200" dirty="0" err="1">
              <a:latin typeface="Arial" panose="020B0604020202020204" pitchFamily="34" charset="0"/>
              <a:cs typeface="Arial" panose="020B0604020202020204" pitchFamily="34" charset="0"/>
            </a:rPr>
            <a:t>Master</a:t>
          </a:r>
          <a:r>
            <a:rPr lang="sk-SK" sz="2800" kern="1200" dirty="0">
              <a:latin typeface="Arial" panose="020B0604020202020204" pitchFamily="34" charset="0"/>
              <a:cs typeface="Arial" panose="020B0604020202020204" pitchFamily="34" charset="0"/>
            </a:rPr>
            <a:t> Study (2 </a:t>
          </a:r>
          <a:r>
            <a:rPr lang="sk-SK" sz="2800" kern="1200" dirty="0" err="1">
              <a:latin typeface="Arial" panose="020B0604020202020204" pitchFamily="34" charset="0"/>
              <a:cs typeface="Arial" panose="020B0604020202020204" pitchFamily="34" charset="0"/>
            </a:rPr>
            <a:t>years</a:t>
          </a:r>
          <a:r>
            <a:rPr lang="sk-SK" sz="2800" kern="1200" dirty="0">
              <a:latin typeface="Arial" panose="020B0604020202020204" pitchFamily="34" charset="0"/>
              <a:cs typeface="Arial" panose="020B0604020202020204" pitchFamily="34" charset="0"/>
            </a:rPr>
            <a:t>)</a:t>
          </a:r>
        </a:p>
        <a:p>
          <a:pPr marL="285750" lvl="1" indent="-285750" algn="l" defTabSz="1244600">
            <a:lnSpc>
              <a:spcPct val="90000"/>
            </a:lnSpc>
            <a:spcBef>
              <a:spcPct val="0"/>
            </a:spcBef>
            <a:spcAft>
              <a:spcPct val="15000"/>
            </a:spcAft>
            <a:buChar char="•"/>
          </a:pPr>
          <a:r>
            <a:rPr lang="sk-SK" sz="2800" kern="1200" dirty="0">
              <a:latin typeface="Arial" panose="020B0604020202020204" pitchFamily="34" charset="0"/>
              <a:cs typeface="Arial" panose="020B0604020202020204" pitchFamily="34" charset="0"/>
            </a:rPr>
            <a:t>7 </a:t>
          </a:r>
          <a:r>
            <a:rPr lang="sk-SK" sz="2800" kern="1200" dirty="0" err="1">
              <a:latin typeface="Arial" panose="020B0604020202020204" pitchFamily="34" charset="0"/>
              <a:cs typeface="Arial" panose="020B0604020202020204" pitchFamily="34" charset="0"/>
            </a:rPr>
            <a:t>programmes</a:t>
          </a:r>
          <a:endParaRPr lang="sk-SK" sz="2800" kern="1200" dirty="0">
            <a:latin typeface="Arial" panose="020B0604020202020204" pitchFamily="34" charset="0"/>
            <a:cs typeface="Arial" panose="020B0604020202020204" pitchFamily="34" charset="0"/>
          </a:endParaRPr>
        </a:p>
      </dsp:txBody>
      <dsp:txXfrm rot="-5400000">
        <a:off x="1019507" y="1309173"/>
        <a:ext cx="7521067" cy="854259"/>
      </dsp:txXfrm>
    </dsp:sp>
    <dsp:sp modelId="{A42A4DEB-C328-4B81-8C88-2C5F8154EA4A}">
      <dsp:nvSpPr>
        <dsp:cNvPr id="0" name=""/>
        <dsp:cNvSpPr/>
      </dsp:nvSpPr>
      <dsp:spPr>
        <a:xfrm rot="5400000">
          <a:off x="-218465" y="2741955"/>
          <a:ext cx="1456439" cy="1019507"/>
        </a:xfrm>
        <a:prstGeom prst="chevron">
          <a:avLst/>
        </a:prstGeom>
        <a:solidFill>
          <a:srgbClr val="A6192E"/>
        </a:solidFill>
        <a:ln w="12700" cap="flat" cmpd="sng" algn="ctr">
          <a:solidFill>
            <a:srgbClr val="A6192E"/>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b" anchorCtr="0">
          <a:noAutofit/>
        </a:bodyPr>
        <a:lstStyle/>
        <a:p>
          <a:pPr marL="0" lvl="0" indent="0" algn="ctr" defTabSz="1333500">
            <a:lnSpc>
              <a:spcPct val="90000"/>
            </a:lnSpc>
            <a:spcBef>
              <a:spcPct val="0"/>
            </a:spcBef>
            <a:spcAft>
              <a:spcPct val="35000"/>
            </a:spcAft>
            <a:buNone/>
          </a:pPr>
          <a:r>
            <a:rPr lang="sk-SK" sz="3000" kern="1200" dirty="0">
              <a:latin typeface="Arial" panose="020B0604020202020204" pitchFamily="34" charset="0"/>
              <a:cs typeface="Arial" panose="020B0604020202020204" pitchFamily="34" charset="0"/>
            </a:rPr>
            <a:t>3</a:t>
          </a:r>
        </a:p>
      </dsp:txBody>
      <dsp:txXfrm rot="-5400000">
        <a:off x="2" y="3033243"/>
        <a:ext cx="1019507" cy="436932"/>
      </dsp:txXfrm>
    </dsp:sp>
    <dsp:sp modelId="{5C41CBA6-911E-4C35-AC59-923BC88C753A}">
      <dsp:nvSpPr>
        <dsp:cNvPr id="0" name=""/>
        <dsp:cNvSpPr/>
      </dsp:nvSpPr>
      <dsp:spPr>
        <a:xfrm rot="5400000">
          <a:off x="4329804" y="-786808"/>
          <a:ext cx="946685" cy="7567280"/>
        </a:xfrm>
        <a:prstGeom prst="round2SameRect">
          <a:avLst/>
        </a:prstGeom>
        <a:solidFill>
          <a:schemeClr val="bg1">
            <a:lumMod val="75000"/>
            <a:alpha val="90000"/>
          </a:schemeClr>
        </a:solidFill>
        <a:ln w="12700" cap="flat" cmpd="sng" algn="ctr">
          <a:solidFill>
            <a:srgbClr val="A6192E"/>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sk-SK" sz="2800" kern="1200" spc="0" dirty="0" err="1">
              <a:latin typeface="Arial" panose="020B0604020202020204" pitchFamily="34" charset="0"/>
              <a:cs typeface="Arial" panose="020B0604020202020204" pitchFamily="34" charset="0"/>
            </a:rPr>
            <a:t>Doctoral</a:t>
          </a:r>
          <a:r>
            <a:rPr lang="sk-SK" sz="2800" kern="1200" spc="0" dirty="0">
              <a:latin typeface="Arial" panose="020B0604020202020204" pitchFamily="34" charset="0"/>
              <a:cs typeface="Arial" panose="020B0604020202020204" pitchFamily="34" charset="0"/>
            </a:rPr>
            <a:t> Study (3 </a:t>
          </a:r>
          <a:r>
            <a:rPr lang="sk-SK" sz="2800" kern="1200" spc="0" dirty="0" err="1">
              <a:latin typeface="Arial" panose="020B0604020202020204" pitchFamily="34" charset="0"/>
              <a:cs typeface="Arial" panose="020B0604020202020204" pitchFamily="34" charset="0"/>
            </a:rPr>
            <a:t>years</a:t>
          </a:r>
          <a:r>
            <a:rPr lang="sk-SK" sz="2800" kern="1200" spc="0" dirty="0">
              <a:latin typeface="Arial" panose="020B0604020202020204" pitchFamily="34" charset="0"/>
              <a:cs typeface="Arial" panose="020B0604020202020204" pitchFamily="34" charset="0"/>
            </a:rPr>
            <a:t>)</a:t>
          </a:r>
        </a:p>
        <a:p>
          <a:pPr marL="285750" lvl="1" indent="-285750" algn="l" defTabSz="1244600">
            <a:lnSpc>
              <a:spcPct val="90000"/>
            </a:lnSpc>
            <a:spcBef>
              <a:spcPct val="0"/>
            </a:spcBef>
            <a:spcAft>
              <a:spcPct val="15000"/>
            </a:spcAft>
            <a:buChar char="•"/>
          </a:pPr>
          <a:r>
            <a:rPr lang="sk-SK" sz="2800" kern="1200" spc="0" dirty="0">
              <a:latin typeface="Arial" panose="020B0604020202020204" pitchFamily="34" charset="0"/>
              <a:cs typeface="Arial" panose="020B0604020202020204" pitchFamily="34" charset="0"/>
            </a:rPr>
            <a:t>7 </a:t>
          </a:r>
          <a:r>
            <a:rPr lang="sk-SK" sz="2800" kern="1200" spc="0" dirty="0" err="1">
              <a:latin typeface="Arial" panose="020B0604020202020204" pitchFamily="34" charset="0"/>
              <a:cs typeface="Arial" panose="020B0604020202020204" pitchFamily="34" charset="0"/>
            </a:rPr>
            <a:t>programmes</a:t>
          </a:r>
          <a:endParaRPr lang="sk-SK" sz="2800" kern="1200" spc="0" dirty="0">
            <a:latin typeface="Arial" panose="020B0604020202020204" pitchFamily="34" charset="0"/>
            <a:cs typeface="Arial" panose="020B0604020202020204" pitchFamily="34" charset="0"/>
          </a:endParaRPr>
        </a:p>
      </dsp:txBody>
      <dsp:txXfrm rot="-5400000">
        <a:off x="1019507" y="2569702"/>
        <a:ext cx="7521067" cy="854259"/>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hlavičk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Zástupný objekt pre dá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F1F174-C4BC-460C-9DE8-4EBD38507E38}" type="datetimeFigureOut">
              <a:rPr lang="en-US" smtClean="0"/>
              <a:t>11/28/2022</a:t>
            </a:fld>
            <a:endParaRPr lang="en-US"/>
          </a:p>
        </p:txBody>
      </p:sp>
      <p:sp>
        <p:nvSpPr>
          <p:cNvPr id="4" name="Zástupný objekt pre obrázok snímky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Zástupný objekt pre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endParaRPr lang="en-US"/>
          </a:p>
        </p:txBody>
      </p:sp>
      <p:sp>
        <p:nvSpPr>
          <p:cNvPr id="6" name="Zástupný objekt pre pät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Zástupný objekt pre číslo snímky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47A0BC-2C49-4A47-BF6B-7B2A430116C8}" type="slidenum">
              <a:rPr lang="en-US" smtClean="0"/>
              <a:t>‹#›</a:t>
            </a:fld>
            <a:endParaRPr lang="en-US"/>
          </a:p>
        </p:txBody>
      </p:sp>
    </p:spTree>
    <p:extLst>
      <p:ext uri="{BB962C8B-B14F-4D97-AF65-F5344CB8AC3E}">
        <p14:creationId xmlns:p14="http://schemas.microsoft.com/office/powerpoint/2010/main" val="275694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Your Magnificence, Your Excellence,</a:t>
            </a:r>
            <a:endParaRPr lang="sk-SK"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Dear members of Arctic University of Norway, Secondary school of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Dubnica</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nad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Váhom</a:t>
            </a:r>
            <a:r>
              <a:rPr lang="en-GB" sz="1800" dirty="0">
                <a:effectLst/>
                <a:latin typeface="Calibri" panose="020F0502020204030204" pitchFamily="34" charset="0"/>
                <a:ea typeface="Calibri" panose="020F0502020204030204" pitchFamily="34" charset="0"/>
                <a:cs typeface="Times New Roman" panose="02020603050405020304" pitchFamily="18" charset="0"/>
              </a:rPr>
              <a:t>, Dear Ladies and Gentlemen,</a:t>
            </a:r>
            <a:endParaRPr lang="sk-SK"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I’m Michal Šajgalík and I’m vice-dean for cooperation with industry at Faculty of Mechanical Engineering at University of Zilina. </a:t>
            </a:r>
            <a:endParaRPr lang="sk-SK"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Now I would like to say some information about applicant organisation</a:t>
            </a:r>
            <a:r>
              <a:rPr lang="sk-SK" sz="1800" dirty="0">
                <a:effectLst/>
                <a:latin typeface="Calibri" panose="020F0502020204030204" pitchFamily="34" charset="0"/>
                <a:ea typeface="Calibri" panose="020F0502020204030204" pitchFamily="34" charset="0"/>
                <a:cs typeface="Times New Roman" panose="02020603050405020304" pitchFamily="18" charset="0"/>
              </a:rPr>
              <a:t>, </a:t>
            </a:r>
            <a:r>
              <a:rPr lang="sk-SK" sz="1800" dirty="0" err="1">
                <a:effectLst/>
                <a:latin typeface="Calibri" panose="020F0502020204030204" pitchFamily="34" charset="0"/>
                <a:ea typeface="Calibri" panose="020F0502020204030204" pitchFamily="34" charset="0"/>
                <a:cs typeface="Times New Roman" panose="02020603050405020304" pitchFamily="18" charset="0"/>
              </a:rPr>
              <a:t>about</a:t>
            </a:r>
            <a:r>
              <a:rPr lang="sk-SK" sz="1800" dirty="0">
                <a:effectLst/>
                <a:latin typeface="Calibri" panose="020F0502020204030204" pitchFamily="34" charset="0"/>
                <a:ea typeface="Calibri" panose="020F0502020204030204" pitchFamily="34" charset="0"/>
                <a:cs typeface="Times New Roman" panose="02020603050405020304" pitchFamily="18" charset="0"/>
              </a:rPr>
              <a:t> </a:t>
            </a:r>
            <a:r>
              <a:rPr lang="sk-SK" sz="1800" dirty="0" err="1">
                <a:effectLst/>
                <a:latin typeface="Calibri" panose="020F0502020204030204" pitchFamily="34" charset="0"/>
                <a:ea typeface="Calibri" panose="020F0502020204030204" pitchFamily="34" charset="0"/>
                <a:cs typeface="Times New Roman" panose="02020603050405020304" pitchFamily="18" charset="0"/>
              </a:rPr>
              <a:t>Faculty</a:t>
            </a:r>
            <a:r>
              <a:rPr lang="sk-SK" sz="1800" dirty="0">
                <a:effectLst/>
                <a:latin typeface="Calibri" panose="020F0502020204030204" pitchFamily="34" charset="0"/>
                <a:ea typeface="Calibri" panose="020F0502020204030204" pitchFamily="34" charset="0"/>
                <a:cs typeface="Times New Roman" panose="02020603050405020304" pitchFamily="18" charset="0"/>
              </a:rPr>
              <a:t> of Mechanical </a:t>
            </a:r>
            <a:r>
              <a:rPr lang="sk-SK" sz="1800" dirty="0" err="1">
                <a:effectLst/>
                <a:latin typeface="Calibri" panose="020F0502020204030204" pitchFamily="34" charset="0"/>
                <a:ea typeface="Calibri" panose="020F0502020204030204" pitchFamily="34" charset="0"/>
                <a:cs typeface="Times New Roman" panose="02020603050405020304" pitchFamily="18" charset="0"/>
              </a:rPr>
              <a:t>Engineering</a:t>
            </a:r>
            <a:r>
              <a:rPr lang="sk-SK" sz="1800" dirty="0">
                <a:effectLst/>
                <a:latin typeface="Calibri" panose="020F0502020204030204" pitchFamily="34" charset="0"/>
                <a:ea typeface="Calibri" panose="020F0502020204030204" pitchFamily="34" charset="0"/>
                <a:cs typeface="Times New Roman" panose="02020603050405020304" pitchFamily="18" charset="0"/>
              </a:rPr>
              <a:t> at </a:t>
            </a:r>
            <a:r>
              <a:rPr lang="sk-SK" sz="1800" dirty="0" err="1">
                <a:effectLst/>
                <a:latin typeface="Calibri" panose="020F0502020204030204" pitchFamily="34" charset="0"/>
                <a:ea typeface="Calibri" panose="020F0502020204030204" pitchFamily="34" charset="0"/>
                <a:cs typeface="Times New Roman" panose="02020603050405020304" pitchFamily="18" charset="0"/>
              </a:rPr>
              <a:t>University</a:t>
            </a:r>
            <a:r>
              <a:rPr lang="sk-SK" sz="1800" dirty="0">
                <a:effectLst/>
                <a:latin typeface="Calibri" panose="020F0502020204030204" pitchFamily="34" charset="0"/>
                <a:ea typeface="Calibri" panose="020F0502020204030204" pitchFamily="34" charset="0"/>
                <a:cs typeface="Times New Roman" panose="02020603050405020304" pitchFamily="18" charset="0"/>
              </a:rPr>
              <a:t> of Žilina.</a:t>
            </a:r>
          </a:p>
        </p:txBody>
      </p:sp>
      <p:sp>
        <p:nvSpPr>
          <p:cNvPr id="4" name="Zástupný objekt pre číslo snímky 3"/>
          <p:cNvSpPr>
            <a:spLocks noGrp="1"/>
          </p:cNvSpPr>
          <p:nvPr>
            <p:ph type="sldNum" sz="quarter" idx="5"/>
          </p:nvPr>
        </p:nvSpPr>
        <p:spPr/>
        <p:txBody>
          <a:bodyPr/>
          <a:lstStyle/>
          <a:p>
            <a:fld id="{E447A0BC-2C49-4A47-BF6B-7B2A430116C8}" type="slidenum">
              <a:rPr lang="en-US" smtClean="0"/>
              <a:t>1</a:t>
            </a:fld>
            <a:endParaRPr lang="en-US"/>
          </a:p>
        </p:txBody>
      </p:sp>
    </p:spTree>
    <p:extLst>
      <p:ext uri="{BB962C8B-B14F-4D97-AF65-F5344CB8AC3E}">
        <p14:creationId xmlns:p14="http://schemas.microsoft.com/office/powerpoint/2010/main" val="19814115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en-US" dirty="0"/>
              <a:t>Doctoral studies, in terms of focus, are a continuation of engineering studies</a:t>
            </a:r>
            <a:r>
              <a:rPr lang="sk-SK" dirty="0"/>
              <a:t>. S</a:t>
            </a:r>
            <a:r>
              <a:rPr lang="en-US" dirty="0" err="1"/>
              <a:t>tudents</a:t>
            </a:r>
            <a:r>
              <a:rPr lang="en-US" dirty="0"/>
              <a:t> </a:t>
            </a:r>
            <a:r>
              <a:rPr lang="sk-SK" dirty="0" err="1"/>
              <a:t>develop</a:t>
            </a:r>
            <a:r>
              <a:rPr lang="sk-SK" dirty="0"/>
              <a:t> </a:t>
            </a:r>
            <a:r>
              <a:rPr lang="sk-SK" dirty="0" err="1"/>
              <a:t>their</a:t>
            </a:r>
            <a:r>
              <a:rPr lang="sk-SK" dirty="0"/>
              <a:t> </a:t>
            </a:r>
            <a:r>
              <a:rPr lang="sk-SK" dirty="0" err="1"/>
              <a:t>engineering</a:t>
            </a:r>
            <a:r>
              <a:rPr lang="sk-SK" dirty="0"/>
              <a:t> </a:t>
            </a:r>
            <a:r>
              <a:rPr lang="sk-SK" dirty="0" err="1"/>
              <a:t>skills</a:t>
            </a:r>
            <a:r>
              <a:rPr lang="sk-SK" dirty="0"/>
              <a:t> and </a:t>
            </a:r>
            <a:r>
              <a:rPr lang="sk-SK" dirty="0" err="1"/>
              <a:t>they</a:t>
            </a:r>
            <a:r>
              <a:rPr lang="sk-SK" dirty="0"/>
              <a:t> are </a:t>
            </a:r>
            <a:r>
              <a:rPr lang="en-US" dirty="0"/>
              <a:t>focusing more on research and academic activities.</a:t>
            </a:r>
            <a:endParaRPr lang="sk-SK" dirty="0"/>
          </a:p>
        </p:txBody>
      </p:sp>
      <p:sp>
        <p:nvSpPr>
          <p:cNvPr id="4" name="Zástupný objekt pre číslo snímky 3"/>
          <p:cNvSpPr>
            <a:spLocks noGrp="1"/>
          </p:cNvSpPr>
          <p:nvPr>
            <p:ph type="sldNum" sz="quarter" idx="5"/>
          </p:nvPr>
        </p:nvSpPr>
        <p:spPr/>
        <p:txBody>
          <a:bodyPr/>
          <a:lstStyle/>
          <a:p>
            <a:fld id="{E447A0BC-2C49-4A47-BF6B-7B2A430116C8}" type="slidenum">
              <a:rPr lang="en-US" smtClean="0"/>
              <a:t>10</a:t>
            </a:fld>
            <a:endParaRPr lang="en-US"/>
          </a:p>
        </p:txBody>
      </p:sp>
    </p:spTree>
    <p:extLst>
      <p:ext uri="{BB962C8B-B14F-4D97-AF65-F5344CB8AC3E}">
        <p14:creationId xmlns:p14="http://schemas.microsoft.com/office/powerpoint/2010/main" val="14723445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en-US" dirty="0"/>
              <a:t>Based on educational and research activities, </a:t>
            </a:r>
            <a:r>
              <a:rPr lang="en-US" noProof="0" dirty="0"/>
              <a:t>the</a:t>
            </a:r>
            <a:r>
              <a:rPr lang="sk-SK" dirty="0"/>
              <a:t> </a:t>
            </a:r>
            <a:r>
              <a:rPr lang="en-US" dirty="0"/>
              <a:t>University of Žilina and the Faculty of </a:t>
            </a:r>
            <a:r>
              <a:rPr lang="en-US" noProof="0" dirty="0"/>
              <a:t>Mechanical</a:t>
            </a:r>
            <a:r>
              <a:rPr lang="sk-SK" dirty="0"/>
              <a:t> </a:t>
            </a:r>
            <a:r>
              <a:rPr lang="en-US" noProof="0" dirty="0"/>
              <a:t>Engineering</a:t>
            </a:r>
            <a:r>
              <a:rPr lang="en-US" dirty="0"/>
              <a:t> are regularly ranked among the best in Slovakia, according to both national and international independent evaluations.</a:t>
            </a:r>
            <a:endParaRPr lang="sk-SK" dirty="0"/>
          </a:p>
        </p:txBody>
      </p:sp>
      <p:sp>
        <p:nvSpPr>
          <p:cNvPr id="4" name="Zástupný objekt pre číslo snímky 3"/>
          <p:cNvSpPr>
            <a:spLocks noGrp="1"/>
          </p:cNvSpPr>
          <p:nvPr>
            <p:ph type="sldNum" sz="quarter" idx="5"/>
          </p:nvPr>
        </p:nvSpPr>
        <p:spPr/>
        <p:txBody>
          <a:bodyPr/>
          <a:lstStyle/>
          <a:p>
            <a:fld id="{E447A0BC-2C49-4A47-BF6B-7B2A430116C8}" type="slidenum">
              <a:rPr lang="en-US" smtClean="0"/>
              <a:t>11</a:t>
            </a:fld>
            <a:endParaRPr lang="en-US"/>
          </a:p>
        </p:txBody>
      </p:sp>
    </p:spTree>
    <p:extLst>
      <p:ext uri="{BB962C8B-B14F-4D97-AF65-F5344CB8AC3E}">
        <p14:creationId xmlns:p14="http://schemas.microsoft.com/office/powerpoint/2010/main" val="27697527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en-US" dirty="0"/>
              <a:t>In addition to its own research and educational activities, the </a:t>
            </a:r>
            <a:r>
              <a:rPr lang="sk-SK" dirty="0"/>
              <a:t>F</a:t>
            </a:r>
            <a:r>
              <a:rPr lang="en-US" dirty="0" err="1"/>
              <a:t>aculty</a:t>
            </a:r>
            <a:r>
              <a:rPr lang="en-US" dirty="0"/>
              <a:t> also offers its capacities to industry partners. I can say that we have developed cooperation with important Slovak companies, Slovak branches of foreign companies, but also directly with foreign companies.</a:t>
            </a:r>
          </a:p>
        </p:txBody>
      </p:sp>
      <p:sp>
        <p:nvSpPr>
          <p:cNvPr id="4" name="Zástupný objekt pre číslo snímky 3"/>
          <p:cNvSpPr>
            <a:spLocks noGrp="1"/>
          </p:cNvSpPr>
          <p:nvPr>
            <p:ph type="sldNum" sz="quarter" idx="5"/>
          </p:nvPr>
        </p:nvSpPr>
        <p:spPr/>
        <p:txBody>
          <a:bodyPr/>
          <a:lstStyle/>
          <a:p>
            <a:fld id="{E447A0BC-2C49-4A47-BF6B-7B2A430116C8}" type="slidenum">
              <a:rPr lang="en-US" smtClean="0"/>
              <a:t>12</a:t>
            </a:fld>
            <a:endParaRPr lang="en-US"/>
          </a:p>
        </p:txBody>
      </p:sp>
    </p:spTree>
    <p:extLst>
      <p:ext uri="{BB962C8B-B14F-4D97-AF65-F5344CB8AC3E}">
        <p14:creationId xmlns:p14="http://schemas.microsoft.com/office/powerpoint/2010/main" val="36970406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Based on the above-mentioned activities, the university won several awards at the international engineering fair in Nitra, whether in the field of automotive, metrology, tribometry, etc.</a:t>
            </a:r>
            <a:endParaRPr lang="sk-SK" dirty="0"/>
          </a:p>
          <a:p>
            <a:endParaRPr lang="sk-SK" dirty="0"/>
          </a:p>
        </p:txBody>
      </p:sp>
      <p:sp>
        <p:nvSpPr>
          <p:cNvPr id="4" name="Zástupný objekt pre číslo snímky 3"/>
          <p:cNvSpPr>
            <a:spLocks noGrp="1"/>
          </p:cNvSpPr>
          <p:nvPr>
            <p:ph type="sldNum" sz="quarter" idx="5"/>
          </p:nvPr>
        </p:nvSpPr>
        <p:spPr/>
        <p:txBody>
          <a:bodyPr/>
          <a:lstStyle/>
          <a:p>
            <a:fld id="{E447A0BC-2C49-4A47-BF6B-7B2A430116C8}" type="slidenum">
              <a:rPr lang="en-US" smtClean="0"/>
              <a:t>13</a:t>
            </a:fld>
            <a:endParaRPr lang="en-US"/>
          </a:p>
        </p:txBody>
      </p:sp>
    </p:spTree>
    <p:extLst>
      <p:ext uri="{BB962C8B-B14F-4D97-AF65-F5344CB8AC3E}">
        <p14:creationId xmlns:p14="http://schemas.microsoft.com/office/powerpoint/2010/main" val="5147161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en-US" dirty="0"/>
              <a:t>The educational and research activities of the faculty are concentrated in three basic pillars, respecting the current trends</a:t>
            </a:r>
            <a:endParaRPr lang="sk-SK" dirty="0"/>
          </a:p>
        </p:txBody>
      </p:sp>
      <p:sp>
        <p:nvSpPr>
          <p:cNvPr id="4" name="Zástupný objekt pre číslo snímky 3"/>
          <p:cNvSpPr>
            <a:spLocks noGrp="1"/>
          </p:cNvSpPr>
          <p:nvPr>
            <p:ph type="sldNum" sz="quarter" idx="5"/>
          </p:nvPr>
        </p:nvSpPr>
        <p:spPr/>
        <p:txBody>
          <a:bodyPr/>
          <a:lstStyle/>
          <a:p>
            <a:fld id="{E447A0BC-2C49-4A47-BF6B-7B2A430116C8}" type="slidenum">
              <a:rPr lang="en-US" smtClean="0"/>
              <a:t>14</a:t>
            </a:fld>
            <a:endParaRPr lang="en-US"/>
          </a:p>
        </p:txBody>
      </p:sp>
    </p:spTree>
    <p:extLst>
      <p:ext uri="{BB962C8B-B14F-4D97-AF65-F5344CB8AC3E}">
        <p14:creationId xmlns:p14="http://schemas.microsoft.com/office/powerpoint/2010/main" val="37890192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E447A0BC-2C49-4A47-BF6B-7B2A430116C8}" type="slidenum">
              <a:rPr lang="en-US" smtClean="0"/>
              <a:t>15</a:t>
            </a:fld>
            <a:endParaRPr lang="en-US"/>
          </a:p>
        </p:txBody>
      </p:sp>
    </p:spTree>
    <p:extLst>
      <p:ext uri="{BB962C8B-B14F-4D97-AF65-F5344CB8AC3E}">
        <p14:creationId xmlns:p14="http://schemas.microsoft.com/office/powerpoint/2010/main" val="31479223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E447A0BC-2C49-4A47-BF6B-7B2A430116C8}" type="slidenum">
              <a:rPr lang="en-US" smtClean="0"/>
              <a:t>16</a:t>
            </a:fld>
            <a:endParaRPr lang="en-US"/>
          </a:p>
        </p:txBody>
      </p:sp>
    </p:spTree>
    <p:extLst>
      <p:ext uri="{BB962C8B-B14F-4D97-AF65-F5344CB8AC3E}">
        <p14:creationId xmlns:p14="http://schemas.microsoft.com/office/powerpoint/2010/main" val="18720217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sk-SK" dirty="0"/>
              <a:t>Spomenúť brzdný stav, EDISON automobil, ...</a:t>
            </a:r>
          </a:p>
        </p:txBody>
      </p:sp>
      <p:sp>
        <p:nvSpPr>
          <p:cNvPr id="4" name="Zástupný objekt pre číslo snímky 3"/>
          <p:cNvSpPr>
            <a:spLocks noGrp="1"/>
          </p:cNvSpPr>
          <p:nvPr>
            <p:ph type="sldNum" sz="quarter" idx="5"/>
          </p:nvPr>
        </p:nvSpPr>
        <p:spPr/>
        <p:txBody>
          <a:bodyPr/>
          <a:lstStyle/>
          <a:p>
            <a:fld id="{E447A0BC-2C49-4A47-BF6B-7B2A430116C8}" type="slidenum">
              <a:rPr lang="en-US" smtClean="0"/>
              <a:t>17</a:t>
            </a:fld>
            <a:endParaRPr lang="en-US"/>
          </a:p>
        </p:txBody>
      </p:sp>
    </p:spTree>
    <p:extLst>
      <p:ext uri="{BB962C8B-B14F-4D97-AF65-F5344CB8AC3E}">
        <p14:creationId xmlns:p14="http://schemas.microsoft.com/office/powerpoint/2010/main" val="14143021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Technologies of additive manufacturing undoubtedly find their place in every area of our life. Similarly, there is no faculty at University of Zilina, where you would not find their use to a lesser or greater extent.</a:t>
            </a:r>
            <a:endParaRPr lang="sk-SK"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dirty="0"/>
              <a:t>However, I dare to say that the widest coverage both in the field of education and research is realized precisely at the Faculty of </a:t>
            </a:r>
            <a:r>
              <a:rPr lang="sk-SK" dirty="0"/>
              <a:t>Mechanical </a:t>
            </a:r>
            <a:r>
              <a:rPr lang="en-US" dirty="0"/>
              <a:t>Engineering.</a:t>
            </a:r>
            <a:endParaRPr lang="sk-SK" dirty="0"/>
          </a:p>
          <a:p>
            <a:r>
              <a:rPr lang="en-US" dirty="0"/>
              <a:t>One of the first to start dealing with additive technologies at the faculty, there were our colleagues from Dpt. of Design and Mechanical Elements.</a:t>
            </a:r>
            <a:endParaRPr lang="sk-SK" dirty="0"/>
          </a:p>
          <a:p>
            <a:r>
              <a:rPr lang="en-US" dirty="0"/>
              <a:t>Among other departments, the international cooperation with the University of Parma certainly deserves mention. Own research, whether in the field of mechanical properties of materials for additives or direct application for industry, is carried out in the departments.</a:t>
            </a:r>
            <a:endParaRPr lang="sk-SK" dirty="0"/>
          </a:p>
          <a:p>
            <a:r>
              <a:rPr lang="en-US" dirty="0"/>
              <a:t>Computational and practical applications are solved at Dpt. applied Mechanics and Dpt. Machining and Production Technologies.</a:t>
            </a:r>
            <a:endParaRPr lang="sk-SK" dirty="0"/>
          </a:p>
        </p:txBody>
      </p:sp>
      <p:sp>
        <p:nvSpPr>
          <p:cNvPr id="4" name="Zástupný objekt pre číslo snímky 3"/>
          <p:cNvSpPr>
            <a:spLocks noGrp="1"/>
          </p:cNvSpPr>
          <p:nvPr>
            <p:ph type="sldNum" sz="quarter" idx="5"/>
          </p:nvPr>
        </p:nvSpPr>
        <p:spPr/>
        <p:txBody>
          <a:bodyPr/>
          <a:lstStyle/>
          <a:p>
            <a:fld id="{E447A0BC-2C49-4A47-BF6B-7B2A430116C8}" type="slidenum">
              <a:rPr lang="en-US" smtClean="0"/>
              <a:t>18</a:t>
            </a:fld>
            <a:endParaRPr lang="en-US"/>
          </a:p>
        </p:txBody>
      </p:sp>
    </p:spTree>
    <p:extLst>
      <p:ext uri="{BB962C8B-B14F-4D97-AF65-F5344CB8AC3E}">
        <p14:creationId xmlns:p14="http://schemas.microsoft.com/office/powerpoint/2010/main" val="2989080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en-US" dirty="0"/>
              <a:t>The main focus is on the following technologies</a:t>
            </a:r>
            <a:r>
              <a:rPr lang="sk-SK" dirty="0"/>
              <a:t> (</a:t>
            </a:r>
            <a:r>
              <a:rPr lang="sk-SK" dirty="0" err="1"/>
              <a:t>continuous</a:t>
            </a:r>
            <a:r>
              <a:rPr lang="sk-SK" dirty="0"/>
              <a:t> </a:t>
            </a:r>
            <a:r>
              <a:rPr lang="sk-SK" dirty="0" err="1"/>
              <a:t>fiber</a:t>
            </a:r>
            <a:r>
              <a:rPr lang="sk-SK" dirty="0"/>
              <a:t>, </a:t>
            </a:r>
            <a:r>
              <a:rPr lang="sk-SK" dirty="0" err="1"/>
              <a:t>powder</a:t>
            </a:r>
            <a:r>
              <a:rPr lang="sk-SK" dirty="0"/>
              <a:t>/</a:t>
            </a:r>
            <a:r>
              <a:rPr lang="sk-SK" dirty="0" err="1"/>
              <a:t>sintering</a:t>
            </a:r>
            <a:r>
              <a:rPr lang="sk-SK" dirty="0"/>
              <a:t>) </a:t>
            </a:r>
          </a:p>
          <a:p>
            <a:endParaRPr lang="sk-SK" dirty="0"/>
          </a:p>
          <a:p>
            <a:r>
              <a:rPr lang="en-US" dirty="0"/>
              <a:t>but we do not avoid new challenges.</a:t>
            </a:r>
            <a:endParaRPr lang="sk-SK" dirty="0"/>
          </a:p>
        </p:txBody>
      </p:sp>
      <p:sp>
        <p:nvSpPr>
          <p:cNvPr id="4" name="Zástupný objekt pre číslo snímky 3"/>
          <p:cNvSpPr>
            <a:spLocks noGrp="1"/>
          </p:cNvSpPr>
          <p:nvPr>
            <p:ph type="sldNum" sz="quarter" idx="5"/>
          </p:nvPr>
        </p:nvSpPr>
        <p:spPr/>
        <p:txBody>
          <a:bodyPr/>
          <a:lstStyle/>
          <a:p>
            <a:fld id="{E447A0BC-2C49-4A47-BF6B-7B2A430116C8}" type="slidenum">
              <a:rPr lang="en-US" smtClean="0"/>
              <a:t>19</a:t>
            </a:fld>
            <a:endParaRPr lang="en-US"/>
          </a:p>
        </p:txBody>
      </p:sp>
    </p:spTree>
    <p:extLst>
      <p:ext uri="{BB962C8B-B14F-4D97-AF65-F5344CB8AC3E}">
        <p14:creationId xmlns:p14="http://schemas.microsoft.com/office/powerpoint/2010/main" val="3598546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pPr algn="just">
              <a:lnSpc>
                <a:spcPct val="107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Firstly, I would like to introduce team of applicant organisation which include management team and team of professionals:</a:t>
            </a:r>
            <a:endParaRPr lang="sk-SK"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Zástupný objekt pre číslo snímky 3"/>
          <p:cNvSpPr>
            <a:spLocks noGrp="1"/>
          </p:cNvSpPr>
          <p:nvPr>
            <p:ph type="sldNum" sz="quarter" idx="5"/>
          </p:nvPr>
        </p:nvSpPr>
        <p:spPr/>
        <p:txBody>
          <a:bodyPr/>
          <a:lstStyle/>
          <a:p>
            <a:fld id="{E447A0BC-2C49-4A47-BF6B-7B2A430116C8}" type="slidenum">
              <a:rPr lang="en-US" smtClean="0"/>
              <a:t>2</a:t>
            </a:fld>
            <a:endParaRPr lang="en-US"/>
          </a:p>
        </p:txBody>
      </p:sp>
    </p:spTree>
    <p:extLst>
      <p:ext uri="{BB962C8B-B14F-4D97-AF65-F5344CB8AC3E}">
        <p14:creationId xmlns:p14="http://schemas.microsoft.com/office/powerpoint/2010/main" val="8030289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pPr algn="just">
              <a:lnSpc>
                <a:spcPct val="107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As I already mentioned, Dpt. Of Design and Mechanical Elements mainly focuses on the use of RP and RI for industry and also the use of CAD data in this area.</a:t>
            </a:r>
            <a:endParaRPr lang="sk-SK"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Their primary goal is not only to create models, but mainly to increase their quality and accuracy.</a:t>
            </a:r>
            <a:endParaRPr lang="sk-SK"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Zástupný objekt pre číslo snímky 3"/>
          <p:cNvSpPr>
            <a:spLocks noGrp="1"/>
          </p:cNvSpPr>
          <p:nvPr>
            <p:ph type="sldNum" sz="quarter" idx="5"/>
          </p:nvPr>
        </p:nvSpPr>
        <p:spPr/>
        <p:txBody>
          <a:bodyPr/>
          <a:lstStyle/>
          <a:p>
            <a:fld id="{E447A0BC-2C49-4A47-BF6B-7B2A430116C8}" type="slidenum">
              <a:rPr lang="en-US" smtClean="0"/>
              <a:t>20</a:t>
            </a:fld>
            <a:endParaRPr lang="en-US"/>
          </a:p>
        </p:txBody>
      </p:sp>
    </p:spTree>
    <p:extLst>
      <p:ext uri="{BB962C8B-B14F-4D97-AF65-F5344CB8AC3E}">
        <p14:creationId xmlns:p14="http://schemas.microsoft.com/office/powerpoint/2010/main" val="6358823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panose="020B0604020202020204" pitchFamily="34" charset="0"/>
                <a:ea typeface="Calibri" panose="020F0502020204030204" pitchFamily="34" charset="0"/>
                <a:cs typeface="Times New Roman" panose="02020603050405020304" pitchFamily="18" charset="0"/>
              </a:rPr>
              <a:t>On these slides, we can see some examples of models and components for tourism, research popularisation and industry.</a:t>
            </a:r>
            <a:endParaRPr lang="sk-SK"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Zástupný objekt pre číslo snímky 3"/>
          <p:cNvSpPr>
            <a:spLocks noGrp="1"/>
          </p:cNvSpPr>
          <p:nvPr>
            <p:ph type="sldNum" sz="quarter" idx="5"/>
          </p:nvPr>
        </p:nvSpPr>
        <p:spPr/>
        <p:txBody>
          <a:bodyPr/>
          <a:lstStyle/>
          <a:p>
            <a:fld id="{E447A0BC-2C49-4A47-BF6B-7B2A430116C8}" type="slidenum">
              <a:rPr lang="en-US" smtClean="0"/>
              <a:t>21</a:t>
            </a:fld>
            <a:endParaRPr lang="en-US"/>
          </a:p>
        </p:txBody>
      </p:sp>
    </p:spTree>
    <p:extLst>
      <p:ext uri="{BB962C8B-B14F-4D97-AF65-F5344CB8AC3E}">
        <p14:creationId xmlns:p14="http://schemas.microsoft.com/office/powerpoint/2010/main" val="452874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en-US" dirty="0"/>
              <a:t>For several years, the </a:t>
            </a:r>
            <a:r>
              <a:rPr lang="sk-SK" dirty="0"/>
              <a:t>d</a:t>
            </a:r>
            <a:r>
              <a:rPr lang="en-US" dirty="0" err="1"/>
              <a:t>epartment</a:t>
            </a:r>
            <a:r>
              <a:rPr lang="sk-SK" dirty="0"/>
              <a:t> of </a:t>
            </a:r>
            <a:r>
              <a:rPr lang="sk-SK" dirty="0" err="1"/>
              <a:t>Applied</a:t>
            </a:r>
            <a:r>
              <a:rPr lang="sk-SK" dirty="0"/>
              <a:t> </a:t>
            </a:r>
            <a:r>
              <a:rPr lang="sk-SK" dirty="0" err="1"/>
              <a:t>Mechanics</a:t>
            </a:r>
            <a:r>
              <a:rPr lang="en-US" dirty="0"/>
              <a:t> has been carrying out research in the field of CFM, where they focus on the orientation of fibers in the internal structure of components and their influence on mechanical properties. Several experimental and simulation activities were carried out in this area, which also resulted in publications in renowned scientific journals indexed in CCC.</a:t>
            </a:r>
            <a:endParaRPr lang="sk-SK" dirty="0"/>
          </a:p>
        </p:txBody>
      </p:sp>
      <p:sp>
        <p:nvSpPr>
          <p:cNvPr id="4" name="Zástupný objekt pre číslo snímky 3"/>
          <p:cNvSpPr>
            <a:spLocks noGrp="1"/>
          </p:cNvSpPr>
          <p:nvPr>
            <p:ph type="sldNum" sz="quarter" idx="5"/>
          </p:nvPr>
        </p:nvSpPr>
        <p:spPr/>
        <p:txBody>
          <a:bodyPr/>
          <a:lstStyle/>
          <a:p>
            <a:fld id="{E447A0BC-2C49-4A47-BF6B-7B2A430116C8}" type="slidenum">
              <a:rPr lang="en-US" smtClean="0"/>
              <a:t>22</a:t>
            </a:fld>
            <a:endParaRPr lang="en-US"/>
          </a:p>
        </p:txBody>
      </p:sp>
    </p:spTree>
    <p:extLst>
      <p:ext uri="{BB962C8B-B14F-4D97-AF65-F5344CB8AC3E}">
        <p14:creationId xmlns:p14="http://schemas.microsoft.com/office/powerpoint/2010/main" val="27113924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several years, the </a:t>
            </a:r>
            <a:r>
              <a:rPr lang="sk-SK" dirty="0"/>
              <a:t>d</a:t>
            </a:r>
            <a:r>
              <a:rPr lang="en-US" dirty="0" err="1"/>
              <a:t>epartment</a:t>
            </a:r>
            <a:r>
              <a:rPr lang="sk-SK" dirty="0"/>
              <a:t> of </a:t>
            </a:r>
            <a:r>
              <a:rPr lang="sk-SK" dirty="0" err="1"/>
              <a:t>Applied</a:t>
            </a:r>
            <a:r>
              <a:rPr lang="sk-SK" dirty="0"/>
              <a:t> </a:t>
            </a:r>
            <a:r>
              <a:rPr lang="sk-SK" dirty="0" err="1"/>
              <a:t>Mechanics</a:t>
            </a:r>
            <a:r>
              <a:rPr lang="en-US" dirty="0"/>
              <a:t> has been carrying out research in the field of CFM, where they focus on the orientation of fibers in the internal structure of components and their influence on mechanical properties. Several experimental and simulation activities were carried out in this area, which also resulted in publications in renowned scientific journals indexed in CCC.</a:t>
            </a:r>
            <a:endParaRPr lang="sk-S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k-SK" dirty="0"/>
          </a:p>
          <a:p>
            <a:pPr algn="just">
              <a:lnSpc>
                <a:spcPct val="107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Also based on these research activities, there was subsequently applied research carried out for the use of composite materials and components created from these materials by additive technologies at Dpt. Machining and Production Technologies.</a:t>
            </a:r>
            <a:endParaRPr lang="sk-SK"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sk-SK" dirty="0"/>
          </a:p>
        </p:txBody>
      </p:sp>
      <p:sp>
        <p:nvSpPr>
          <p:cNvPr id="4" name="Zástupný objekt pre číslo snímky 3"/>
          <p:cNvSpPr>
            <a:spLocks noGrp="1"/>
          </p:cNvSpPr>
          <p:nvPr>
            <p:ph type="sldNum" sz="quarter" idx="5"/>
          </p:nvPr>
        </p:nvSpPr>
        <p:spPr/>
        <p:txBody>
          <a:bodyPr/>
          <a:lstStyle/>
          <a:p>
            <a:fld id="{E447A0BC-2C49-4A47-BF6B-7B2A430116C8}" type="slidenum">
              <a:rPr lang="en-US" smtClean="0"/>
              <a:t>23</a:t>
            </a:fld>
            <a:endParaRPr lang="en-US"/>
          </a:p>
        </p:txBody>
      </p:sp>
    </p:spTree>
    <p:extLst>
      <p:ext uri="{BB962C8B-B14F-4D97-AF65-F5344CB8AC3E}">
        <p14:creationId xmlns:p14="http://schemas.microsoft.com/office/powerpoint/2010/main" val="15198364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65000"/>
                    <a:lumOff val="35000"/>
                  </a:schemeClr>
                </a:solidFill>
                <a:latin typeface="Source Sans Pro" panose="020B0503030403020204" pitchFamily="34" charset="-18"/>
              </a:rPr>
              <a:t>First, let me introduce the analysis of the replacement metal </a:t>
            </a:r>
            <a:r>
              <a:rPr lang="sk-SK" sz="1200" dirty="0" err="1">
                <a:solidFill>
                  <a:schemeClr val="tx1">
                    <a:lumMod val="65000"/>
                    <a:lumOff val="35000"/>
                  </a:schemeClr>
                </a:solidFill>
                <a:latin typeface="Source Sans Pro" panose="020B0503030403020204" pitchFamily="34" charset="-18"/>
              </a:rPr>
              <a:t>tool</a:t>
            </a:r>
            <a:r>
              <a:rPr lang="sk-SK" sz="1200" dirty="0">
                <a:solidFill>
                  <a:schemeClr val="tx1">
                    <a:lumMod val="65000"/>
                    <a:lumOff val="35000"/>
                  </a:schemeClr>
                </a:solidFill>
                <a:latin typeface="Source Sans Pro" panose="020B0503030403020204" pitchFamily="34" charset="-18"/>
              </a:rPr>
              <a:t> </a:t>
            </a:r>
            <a:r>
              <a:rPr lang="en-US" sz="1200" dirty="0">
                <a:solidFill>
                  <a:schemeClr val="tx1">
                    <a:lumMod val="65000"/>
                    <a:lumOff val="35000"/>
                  </a:schemeClr>
                </a:solidFill>
                <a:latin typeface="Source Sans Pro" panose="020B0503030403020204" pitchFamily="34" charset="-18"/>
              </a:rPr>
              <a:t>holder for the </a:t>
            </a:r>
            <a:r>
              <a:rPr lang="sk-SK" sz="1200" dirty="0" err="1">
                <a:solidFill>
                  <a:schemeClr val="tx1">
                    <a:lumMod val="65000"/>
                    <a:lumOff val="35000"/>
                  </a:schemeClr>
                </a:solidFill>
                <a:latin typeface="Source Sans Pro" panose="020B0503030403020204" pitchFamily="34" charset="-18"/>
              </a:rPr>
              <a:t>milling</a:t>
            </a:r>
            <a:r>
              <a:rPr lang="sk-SK" sz="1200" dirty="0">
                <a:solidFill>
                  <a:schemeClr val="tx1">
                    <a:lumMod val="65000"/>
                    <a:lumOff val="35000"/>
                  </a:schemeClr>
                </a:solidFill>
                <a:latin typeface="Source Sans Pro" panose="020B0503030403020204" pitchFamily="34" charset="-18"/>
              </a:rPr>
              <a:t> </a:t>
            </a:r>
            <a:r>
              <a:rPr lang="en-US" sz="1200" dirty="0">
                <a:solidFill>
                  <a:schemeClr val="tx1">
                    <a:lumMod val="65000"/>
                    <a:lumOff val="35000"/>
                  </a:schemeClr>
                </a:solidFill>
                <a:latin typeface="Source Sans Pro" panose="020B0503030403020204" pitchFamily="34" charset="-18"/>
              </a:rPr>
              <a:t>cutter. In the lower right corner, you can see a time-lapse video of the production process. The main importance lies in the lightening of the tool, which can result in a reduction of vibrations and the use of the tool even for higher speeds. A composite material of nylon and carbon elements with additional carbon fiber reinforcement was chosen as the material. As can be seen in the upper right corner, comparable and in some cases better machined surfaces were achieved than with a conventional milling cutter. At the same time, however, it is necessary to point out that the given material has its reserves, especially in the area of </a:t>
            </a:r>
            <a:r>
              <a:rPr lang="sk-SK" sz="1200" dirty="0" err="1">
                <a:solidFill>
                  <a:schemeClr val="tx1">
                    <a:lumMod val="65000"/>
                    <a:lumOff val="35000"/>
                  </a:schemeClr>
                </a:solidFill>
                <a:latin typeface="Source Sans Pro" panose="020B0503030403020204" pitchFamily="34" charset="-18"/>
              </a:rPr>
              <a:t>higher</a:t>
            </a:r>
            <a:r>
              <a:rPr lang="en-US" sz="1200" dirty="0">
                <a:solidFill>
                  <a:schemeClr val="tx1">
                    <a:lumMod val="65000"/>
                    <a:lumOff val="35000"/>
                  </a:schemeClr>
                </a:solidFill>
                <a:latin typeface="Source Sans Pro" panose="020B0503030403020204" pitchFamily="34" charset="-18"/>
              </a:rPr>
              <a:t> temperatures.</a:t>
            </a:r>
            <a:endParaRPr lang="sk-SK" dirty="0"/>
          </a:p>
        </p:txBody>
      </p:sp>
      <p:sp>
        <p:nvSpPr>
          <p:cNvPr id="4" name="Zástupný objekt pre číslo snímky 3"/>
          <p:cNvSpPr>
            <a:spLocks noGrp="1"/>
          </p:cNvSpPr>
          <p:nvPr>
            <p:ph type="sldNum" sz="quarter" idx="10"/>
          </p:nvPr>
        </p:nvSpPr>
        <p:spPr/>
        <p:txBody>
          <a:bodyPr/>
          <a:lstStyle/>
          <a:p>
            <a:fld id="{DC8705EE-7B40-452A-86B0-13DCF6DBFA9A}" type="slidenum">
              <a:rPr lang="sk-SK" smtClean="0"/>
              <a:pPr/>
              <a:t>24</a:t>
            </a:fld>
            <a:endParaRPr lang="sk-SK"/>
          </a:p>
        </p:txBody>
      </p:sp>
    </p:spTree>
    <p:extLst>
      <p:ext uri="{BB962C8B-B14F-4D97-AF65-F5344CB8AC3E}">
        <p14:creationId xmlns:p14="http://schemas.microsoft.com/office/powerpoint/2010/main" val="37675601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pPr algn="just">
              <a:lnSpc>
                <a:spcPct val="107000"/>
              </a:lnSpc>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Other research addressed the replacement of metal jaws, mainly looking at the elimination of </a:t>
            </a:r>
            <a:r>
              <a:rPr lang="en-GB" sz="1800" dirty="0">
                <a:effectLst/>
                <a:latin typeface="Arial" panose="020B0604020202020204" pitchFamily="34" charset="0"/>
                <a:ea typeface="Calibri" panose="020F0502020204030204" pitchFamily="34" charset="0"/>
                <a:cs typeface="Times New Roman" panose="02020603050405020304" pitchFamily="18" charset="0"/>
              </a:rPr>
              <a:t>imprints </a:t>
            </a:r>
            <a:r>
              <a:rPr lang="en-US" sz="1800" dirty="0">
                <a:effectLst/>
                <a:latin typeface="Arial" panose="020B0604020202020204" pitchFamily="34" charset="0"/>
                <a:ea typeface="Calibri" panose="020F0502020204030204" pitchFamily="34" charset="0"/>
                <a:cs typeface="Times New Roman" panose="02020603050405020304" pitchFamily="18" charset="0"/>
              </a:rPr>
              <a:t>on the machined surface and analyzing the vibrations and the machined surface during such clamping.</a:t>
            </a:r>
            <a:endParaRPr lang="sk-SK"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dirty="0"/>
              <a:t>In this case, the basic material was again a composite of nylon and carbon elements, while carbon, glass and Kevlar were used as reinforcing fibers. </a:t>
            </a:r>
            <a:endParaRPr lang="sk-SK" dirty="0"/>
          </a:p>
        </p:txBody>
      </p:sp>
      <p:sp>
        <p:nvSpPr>
          <p:cNvPr id="4" name="Zástupný objekt pre číslo snímky 3"/>
          <p:cNvSpPr>
            <a:spLocks noGrp="1"/>
          </p:cNvSpPr>
          <p:nvPr>
            <p:ph type="sldNum" sz="quarter" idx="5"/>
          </p:nvPr>
        </p:nvSpPr>
        <p:spPr/>
        <p:txBody>
          <a:bodyPr/>
          <a:lstStyle/>
          <a:p>
            <a:fld id="{E447A0BC-2C49-4A47-BF6B-7B2A430116C8}" type="slidenum">
              <a:rPr lang="en-US" smtClean="0"/>
              <a:t>25</a:t>
            </a:fld>
            <a:endParaRPr lang="en-US"/>
          </a:p>
        </p:txBody>
      </p:sp>
    </p:spTree>
    <p:extLst>
      <p:ext uri="{BB962C8B-B14F-4D97-AF65-F5344CB8AC3E}">
        <p14:creationId xmlns:p14="http://schemas.microsoft.com/office/powerpoint/2010/main" val="22965066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en-US" dirty="0"/>
              <a:t>There were analyzed parameters such as surface roughness and geometric deviations and geometric tolerances.</a:t>
            </a:r>
            <a:endParaRPr lang="sk-SK" dirty="0"/>
          </a:p>
          <a:p>
            <a:r>
              <a:rPr lang="en-US" dirty="0"/>
              <a:t>The results after the analysis of the machined samples show that the jaws of the chuck better surround the workpiece, which reduces vibrations and has a positive effect on the quality of the machined surface.</a:t>
            </a:r>
            <a:endParaRPr lang="sk-SK" dirty="0"/>
          </a:p>
        </p:txBody>
      </p:sp>
      <p:sp>
        <p:nvSpPr>
          <p:cNvPr id="4" name="Zástupný objekt pre číslo snímky 3"/>
          <p:cNvSpPr>
            <a:spLocks noGrp="1"/>
          </p:cNvSpPr>
          <p:nvPr>
            <p:ph type="sldNum" sz="quarter" idx="5"/>
          </p:nvPr>
        </p:nvSpPr>
        <p:spPr/>
        <p:txBody>
          <a:bodyPr/>
          <a:lstStyle/>
          <a:p>
            <a:fld id="{E447A0BC-2C49-4A47-BF6B-7B2A430116C8}" type="slidenum">
              <a:rPr lang="en-US" smtClean="0"/>
              <a:t>26</a:t>
            </a:fld>
            <a:endParaRPr lang="en-US"/>
          </a:p>
        </p:txBody>
      </p:sp>
    </p:spTree>
    <p:extLst>
      <p:ext uri="{BB962C8B-B14F-4D97-AF65-F5344CB8AC3E}">
        <p14:creationId xmlns:p14="http://schemas.microsoft.com/office/powerpoint/2010/main" val="40826715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sk-SK" dirty="0"/>
              <a:t>(</a:t>
            </a:r>
            <a:r>
              <a:rPr lang="sk-SK" dirty="0" err="1"/>
              <a:t>accuracy</a:t>
            </a:r>
            <a:r>
              <a:rPr lang="sk-SK" dirty="0"/>
              <a:t> </a:t>
            </a:r>
            <a:r>
              <a:rPr lang="sk-SK" dirty="0" err="1"/>
              <a:t>up</a:t>
            </a:r>
            <a:r>
              <a:rPr lang="sk-SK" dirty="0"/>
              <a:t> to 0,15mm)</a:t>
            </a:r>
          </a:p>
          <a:p>
            <a:endParaRPr lang="sk-SK" dirty="0"/>
          </a:p>
          <a:p>
            <a:pPr algn="just">
              <a:lnSpc>
                <a:spcPct val="107000"/>
              </a:lnSpc>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In cooperation with the Czech universities from Prague and Ostrava, research was also carried out on ADAM additive technology. This technology is based on the deposition of a fiber formed by a binder and elementary metal particles. After the fibers have been applied, the part is further sintered, which melts the binder and creates the finished part. This deposition and processing of the material results in a reduction of porosity compared to the classical sintering method. </a:t>
            </a:r>
            <a:endParaRPr lang="sk-SK" sz="1800"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On this slide we can see difference between ADAM technology and SLM. When we use ADAM technology, there are no supports needed.</a:t>
            </a:r>
            <a:endParaRPr lang="sk-SK"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Zástupný objekt pre číslo snímky 3"/>
          <p:cNvSpPr>
            <a:spLocks noGrp="1"/>
          </p:cNvSpPr>
          <p:nvPr>
            <p:ph type="sldNum" sz="quarter" idx="5"/>
          </p:nvPr>
        </p:nvSpPr>
        <p:spPr/>
        <p:txBody>
          <a:bodyPr/>
          <a:lstStyle/>
          <a:p>
            <a:fld id="{E447A0BC-2C49-4A47-BF6B-7B2A430116C8}" type="slidenum">
              <a:rPr lang="en-US" smtClean="0"/>
              <a:t>27</a:t>
            </a:fld>
            <a:endParaRPr lang="en-US"/>
          </a:p>
        </p:txBody>
      </p:sp>
    </p:spTree>
    <p:extLst>
      <p:ext uri="{BB962C8B-B14F-4D97-AF65-F5344CB8AC3E}">
        <p14:creationId xmlns:p14="http://schemas.microsoft.com/office/powerpoint/2010/main" val="22822725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pPr algn="just">
              <a:lnSpc>
                <a:spcPct val="107000"/>
              </a:lnSpc>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And it is not only one advantage. The samples we could see on previous slide were produced in several dimensions and orientations and subsequently analyzed for achievable accuracy.</a:t>
            </a:r>
          </a:p>
          <a:p>
            <a:pPr algn="just">
              <a:lnSpc>
                <a:spcPct val="107000"/>
              </a:lnSpc>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As we can see on this figure, ADAM technology allow to achieve accuracy at the IT 8 level.</a:t>
            </a:r>
          </a:p>
          <a:p>
            <a:pPr algn="just">
              <a:lnSpc>
                <a:spcPct val="107000"/>
              </a:lnSpc>
              <a:spcAft>
                <a:spcPts val="800"/>
              </a:spcAft>
            </a:pPr>
            <a:endParaRPr lang="sk-SK"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Zástupný objekt pre číslo snímky 3"/>
          <p:cNvSpPr>
            <a:spLocks noGrp="1"/>
          </p:cNvSpPr>
          <p:nvPr>
            <p:ph type="sldNum" sz="quarter" idx="5"/>
          </p:nvPr>
        </p:nvSpPr>
        <p:spPr/>
        <p:txBody>
          <a:bodyPr/>
          <a:lstStyle/>
          <a:p>
            <a:fld id="{E447A0BC-2C49-4A47-BF6B-7B2A430116C8}" type="slidenum">
              <a:rPr lang="en-US" smtClean="0"/>
              <a:t>28</a:t>
            </a:fld>
            <a:endParaRPr lang="en-US"/>
          </a:p>
        </p:txBody>
      </p:sp>
    </p:spTree>
    <p:extLst>
      <p:ext uri="{BB962C8B-B14F-4D97-AF65-F5344CB8AC3E}">
        <p14:creationId xmlns:p14="http://schemas.microsoft.com/office/powerpoint/2010/main" val="26674672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en-US" dirty="0"/>
              <a:t>For industrial use, ADAM technology was deployed as a replacement for conventional technologies in the production of a special holder for a single-purpose machine for the production of bearings. The detected deviations on this part did not exceed 0.15 mm.</a:t>
            </a:r>
            <a:endParaRPr lang="sk-SK" dirty="0"/>
          </a:p>
          <a:p>
            <a:endParaRPr lang="sk-SK" dirty="0"/>
          </a:p>
          <a:p>
            <a:pPr algn="just">
              <a:lnSpc>
                <a:spcPct val="107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And that’s all in the nutshell.</a:t>
            </a:r>
            <a:endParaRPr lang="sk-SK"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Zástupný objekt pre číslo snímky 3"/>
          <p:cNvSpPr>
            <a:spLocks noGrp="1"/>
          </p:cNvSpPr>
          <p:nvPr>
            <p:ph type="sldNum" sz="quarter" idx="5"/>
          </p:nvPr>
        </p:nvSpPr>
        <p:spPr/>
        <p:txBody>
          <a:bodyPr/>
          <a:lstStyle/>
          <a:p>
            <a:fld id="{E447A0BC-2C49-4A47-BF6B-7B2A430116C8}" type="slidenum">
              <a:rPr lang="en-US" smtClean="0"/>
              <a:t>29</a:t>
            </a:fld>
            <a:endParaRPr lang="en-US"/>
          </a:p>
        </p:txBody>
      </p:sp>
    </p:spTree>
    <p:extLst>
      <p:ext uri="{BB962C8B-B14F-4D97-AF65-F5344CB8AC3E}">
        <p14:creationId xmlns:p14="http://schemas.microsoft.com/office/powerpoint/2010/main" val="1752178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panose="020B0604020202020204" pitchFamily="34" charset="0"/>
                <a:ea typeface="Calibri" panose="020F0502020204030204" pitchFamily="34" charset="0"/>
                <a:cs typeface="Times New Roman" panose="02020603050405020304" pitchFamily="18" charset="0"/>
              </a:rPr>
              <a:t>Now, I would like to tell You about University of Žilina, especially Faculty of Mechanical Engineering.</a:t>
            </a:r>
            <a:endParaRPr lang="sk-SK"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sk-SK" dirty="0"/>
          </a:p>
          <a:p>
            <a:r>
              <a:rPr lang="en-US" dirty="0"/>
              <a:t>Žilina and the University of Žilina are located in the northwest of Slovakia near the borders with Poland and the Czech Republic. The university campus is situated in the outskirts of the city, in direct contact with nature. The campus includes the individual faculties of the university, lecture halls, laboratories, but also provides space for students to relax.</a:t>
            </a:r>
            <a:endParaRPr lang="sk-SK" dirty="0"/>
          </a:p>
        </p:txBody>
      </p:sp>
      <p:sp>
        <p:nvSpPr>
          <p:cNvPr id="4" name="Zástupný objekt pre číslo snímky 3"/>
          <p:cNvSpPr>
            <a:spLocks noGrp="1"/>
          </p:cNvSpPr>
          <p:nvPr>
            <p:ph type="sldNum" sz="quarter" idx="5"/>
          </p:nvPr>
        </p:nvSpPr>
        <p:spPr/>
        <p:txBody>
          <a:bodyPr/>
          <a:lstStyle/>
          <a:p>
            <a:fld id="{E447A0BC-2C49-4A47-BF6B-7B2A430116C8}" type="slidenum">
              <a:rPr lang="en-US" smtClean="0"/>
              <a:t>3</a:t>
            </a:fld>
            <a:endParaRPr lang="en-US"/>
          </a:p>
        </p:txBody>
      </p:sp>
    </p:spTree>
    <p:extLst>
      <p:ext uri="{BB962C8B-B14F-4D97-AF65-F5344CB8AC3E}">
        <p14:creationId xmlns:p14="http://schemas.microsoft.com/office/powerpoint/2010/main" val="35013204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pPr algn="just">
              <a:lnSpc>
                <a:spcPct val="107000"/>
              </a:lnSpc>
              <a:spcAft>
                <a:spcPts val="800"/>
              </a:spcAft>
            </a:pPr>
            <a:r>
              <a:rPr lang="en-US" sz="1800">
                <a:effectLst/>
                <a:latin typeface="Arial" panose="020B0604020202020204" pitchFamily="34" charset="0"/>
                <a:ea typeface="Calibri" panose="020F0502020204030204" pitchFamily="34" charset="0"/>
                <a:cs typeface="Times New Roman" panose="02020603050405020304" pitchFamily="18" charset="0"/>
              </a:rPr>
              <a:t>Thank you for your attention and I firmly believe that this project starts a close cooperation between the involved institutions.</a:t>
            </a:r>
            <a:endParaRPr lang="sk-SK"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Zástupný objekt pre číslo snímky 3"/>
          <p:cNvSpPr>
            <a:spLocks noGrp="1"/>
          </p:cNvSpPr>
          <p:nvPr>
            <p:ph type="sldNum" sz="quarter" idx="5"/>
          </p:nvPr>
        </p:nvSpPr>
        <p:spPr/>
        <p:txBody>
          <a:bodyPr/>
          <a:lstStyle/>
          <a:p>
            <a:fld id="{E447A0BC-2C49-4A47-BF6B-7B2A430116C8}" type="slidenum">
              <a:rPr lang="en-US" smtClean="0"/>
              <a:t>30</a:t>
            </a:fld>
            <a:endParaRPr lang="en-US"/>
          </a:p>
        </p:txBody>
      </p:sp>
    </p:spTree>
    <p:extLst>
      <p:ext uri="{BB962C8B-B14F-4D97-AF65-F5344CB8AC3E}">
        <p14:creationId xmlns:p14="http://schemas.microsoft.com/office/powerpoint/2010/main" val="3700803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Technologies of additive manufacturing undoubtedly find their place in every area of our life. Similarly, there is no faculty at University of Zilina, where you would not find their use to a lesser or greater extent.</a:t>
            </a:r>
            <a:endParaRPr lang="sk-SK"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k-SK"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Faculty of Engineering is one of the seven faculties of the University of Zilina, and as its name suggests, its educational and research activities are related to mechanical engineering and other related areas of industry, such as aerospace, automotive, </a:t>
            </a:r>
            <a:r>
              <a:rPr lang="sk-SK" sz="1800" dirty="0">
                <a:effectLst/>
                <a:latin typeface="Calibri" panose="020F0502020204030204" pitchFamily="34" charset="0"/>
                <a:ea typeface="Calibri" panose="020F0502020204030204" pitchFamily="34" charset="0"/>
                <a:cs typeface="Times New Roman" panose="02020603050405020304" pitchFamily="18" charset="0"/>
              </a:rPr>
              <a:t>transport, </a:t>
            </a:r>
            <a:r>
              <a:rPr lang="en-GB" sz="1800" dirty="0">
                <a:effectLst/>
                <a:latin typeface="Calibri" panose="020F0502020204030204" pitchFamily="34" charset="0"/>
                <a:ea typeface="Calibri" panose="020F0502020204030204" pitchFamily="34" charset="0"/>
                <a:cs typeface="Times New Roman" panose="02020603050405020304" pitchFamily="18" charset="0"/>
              </a:rPr>
              <a:t>bearing and also medical industry. It is also founding and one of oldest faculties of the University.</a:t>
            </a:r>
            <a:endParaRPr lang="sk-SK"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sk-SK" dirty="0"/>
          </a:p>
        </p:txBody>
      </p:sp>
      <p:sp>
        <p:nvSpPr>
          <p:cNvPr id="4" name="Zástupný objekt pre číslo snímky 3"/>
          <p:cNvSpPr>
            <a:spLocks noGrp="1"/>
          </p:cNvSpPr>
          <p:nvPr>
            <p:ph type="sldNum" sz="quarter" idx="5"/>
          </p:nvPr>
        </p:nvSpPr>
        <p:spPr/>
        <p:txBody>
          <a:bodyPr/>
          <a:lstStyle/>
          <a:p>
            <a:fld id="{E447A0BC-2C49-4A47-BF6B-7B2A430116C8}" type="slidenum">
              <a:rPr lang="en-US" smtClean="0"/>
              <a:t>4</a:t>
            </a:fld>
            <a:endParaRPr lang="en-US"/>
          </a:p>
        </p:txBody>
      </p:sp>
    </p:spTree>
    <p:extLst>
      <p:ext uri="{BB962C8B-B14F-4D97-AF65-F5344CB8AC3E}">
        <p14:creationId xmlns:p14="http://schemas.microsoft.com/office/powerpoint/2010/main" val="3303871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en-US" dirty="0"/>
              <a:t>Educational and research activities follow the beginnings of UNIZA, when in 1953 the detached workplace of CTU Prague was separated and the </a:t>
            </a:r>
            <a:r>
              <a:rPr lang="sk-SK" dirty="0">
                <a:solidFill>
                  <a:schemeClr val="tx1"/>
                </a:solidFill>
              </a:rPr>
              <a:t>Transport </a:t>
            </a:r>
            <a:r>
              <a:rPr lang="en-US" dirty="0"/>
              <a:t>College was established. In the current academic year, we are commemorating the 70th anniversary.</a:t>
            </a:r>
          </a:p>
          <a:p>
            <a:r>
              <a:rPr lang="en-US" dirty="0"/>
              <a:t>Over the years, there have been several changes in either the name or the structural nature. The university as we know it today has been writing its history since 1996.</a:t>
            </a:r>
          </a:p>
          <a:p>
            <a:r>
              <a:rPr lang="en-US" dirty="0"/>
              <a:t>Around 1,500 full-time students are currently studying at the </a:t>
            </a:r>
            <a:r>
              <a:rPr lang="sk-SK" dirty="0" err="1"/>
              <a:t>Faculty</a:t>
            </a:r>
            <a:r>
              <a:rPr lang="sk-SK" dirty="0"/>
              <a:t> of </a:t>
            </a:r>
            <a:r>
              <a:rPr lang="sk-SK" dirty="0" err="1"/>
              <a:t>Mechanical</a:t>
            </a:r>
            <a:r>
              <a:rPr lang="sk-SK" dirty="0"/>
              <a:t> </a:t>
            </a:r>
            <a:r>
              <a:rPr lang="sk-SK" dirty="0" err="1"/>
              <a:t>engineering</a:t>
            </a:r>
            <a:r>
              <a:rPr lang="en-US" dirty="0"/>
              <a:t>.</a:t>
            </a:r>
            <a:endParaRPr lang="sk-SK" dirty="0"/>
          </a:p>
        </p:txBody>
      </p:sp>
      <p:sp>
        <p:nvSpPr>
          <p:cNvPr id="4" name="Zástupný objekt pre číslo snímky 3"/>
          <p:cNvSpPr>
            <a:spLocks noGrp="1"/>
          </p:cNvSpPr>
          <p:nvPr>
            <p:ph type="sldNum" sz="quarter" idx="5"/>
          </p:nvPr>
        </p:nvSpPr>
        <p:spPr/>
        <p:txBody>
          <a:bodyPr/>
          <a:lstStyle/>
          <a:p>
            <a:fld id="{E447A0BC-2C49-4A47-BF6B-7B2A430116C8}" type="slidenum">
              <a:rPr lang="en-US" smtClean="0"/>
              <a:t>5</a:t>
            </a:fld>
            <a:endParaRPr lang="en-US"/>
          </a:p>
        </p:txBody>
      </p:sp>
    </p:spTree>
    <p:extLst>
      <p:ext uri="{BB962C8B-B14F-4D97-AF65-F5344CB8AC3E}">
        <p14:creationId xmlns:p14="http://schemas.microsoft.com/office/powerpoint/2010/main" val="222012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en-US" dirty="0"/>
              <a:t>There are 10 departments within the faculty, the individual focuses of which are contained in their names.</a:t>
            </a:r>
          </a:p>
          <a:p>
            <a:r>
              <a:rPr lang="en-US" dirty="0"/>
              <a:t>Through the departments, we cover educational and research activities from </a:t>
            </a:r>
            <a:r>
              <a:rPr lang="en-GB" sz="1800" dirty="0">
                <a:effectLst/>
                <a:latin typeface="Arial" panose="020B0604020202020204" pitchFamily="34" charset="0"/>
                <a:ea typeface="Calibri" panose="020F0502020204030204" pitchFamily="34" charset="0"/>
              </a:rPr>
              <a:t>computations</a:t>
            </a:r>
            <a:r>
              <a:rPr lang="en-US" dirty="0"/>
              <a:t>, design and construction to production. From the microstructure of materials to complex constructions.</a:t>
            </a:r>
            <a:r>
              <a:rPr lang="sk-SK" dirty="0"/>
              <a:t> </a:t>
            </a:r>
            <a:r>
              <a:rPr lang="en-US" dirty="0"/>
              <a:t>From manual and conventional technologies to the application of artificial intelligence or image recognition. From traditional approaches to industry to new trends following the framework </a:t>
            </a:r>
            <a:r>
              <a:rPr lang="sk-SK" dirty="0"/>
              <a:t>and </a:t>
            </a:r>
            <a:r>
              <a:rPr lang="en-US" noProof="0" dirty="0"/>
              <a:t>requirements</a:t>
            </a:r>
            <a:r>
              <a:rPr lang="sk-SK" dirty="0"/>
              <a:t> </a:t>
            </a:r>
            <a:r>
              <a:rPr lang="en-US" dirty="0"/>
              <a:t>of Industry 4.0.</a:t>
            </a:r>
            <a:endParaRPr lang="sk-SK" dirty="0"/>
          </a:p>
        </p:txBody>
      </p:sp>
      <p:sp>
        <p:nvSpPr>
          <p:cNvPr id="4" name="Zástupný objekt pre číslo snímky 3"/>
          <p:cNvSpPr>
            <a:spLocks noGrp="1"/>
          </p:cNvSpPr>
          <p:nvPr>
            <p:ph type="sldNum" sz="quarter" idx="5"/>
          </p:nvPr>
        </p:nvSpPr>
        <p:spPr/>
        <p:txBody>
          <a:bodyPr/>
          <a:lstStyle/>
          <a:p>
            <a:fld id="{E447A0BC-2C49-4A47-BF6B-7B2A430116C8}" type="slidenum">
              <a:rPr lang="en-US" smtClean="0"/>
              <a:t>6</a:t>
            </a:fld>
            <a:endParaRPr lang="en-US"/>
          </a:p>
        </p:txBody>
      </p:sp>
    </p:spTree>
    <p:extLst>
      <p:ext uri="{BB962C8B-B14F-4D97-AF65-F5344CB8AC3E}">
        <p14:creationId xmlns:p14="http://schemas.microsoft.com/office/powerpoint/2010/main" val="4027200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en-US" dirty="0"/>
              <a:t>The Slovak higher education system consists of three levels. We provide education in all three levels of higher education.</a:t>
            </a:r>
            <a:r>
              <a:rPr lang="sk-SK" dirty="0"/>
              <a:t> </a:t>
            </a:r>
          </a:p>
        </p:txBody>
      </p:sp>
      <p:sp>
        <p:nvSpPr>
          <p:cNvPr id="4" name="Zástupný objekt pre číslo snímky 3"/>
          <p:cNvSpPr>
            <a:spLocks noGrp="1"/>
          </p:cNvSpPr>
          <p:nvPr>
            <p:ph type="sldNum" sz="quarter" idx="5"/>
          </p:nvPr>
        </p:nvSpPr>
        <p:spPr/>
        <p:txBody>
          <a:bodyPr/>
          <a:lstStyle/>
          <a:p>
            <a:fld id="{E447A0BC-2C49-4A47-BF6B-7B2A430116C8}" type="slidenum">
              <a:rPr lang="en-US" smtClean="0"/>
              <a:t>7</a:t>
            </a:fld>
            <a:endParaRPr lang="en-US"/>
          </a:p>
        </p:txBody>
      </p:sp>
    </p:spTree>
    <p:extLst>
      <p:ext uri="{BB962C8B-B14F-4D97-AF65-F5344CB8AC3E}">
        <p14:creationId xmlns:p14="http://schemas.microsoft.com/office/powerpoint/2010/main" val="33755743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en-US" dirty="0"/>
              <a:t>According to focus of individual departments, our faculty provides following </a:t>
            </a:r>
            <a:r>
              <a:rPr lang="en-US" dirty="0" err="1"/>
              <a:t>programmes</a:t>
            </a:r>
            <a:r>
              <a:rPr lang="en-US" dirty="0"/>
              <a:t> in bachelor study.</a:t>
            </a:r>
            <a:endParaRPr lang="sk-SK" dirty="0"/>
          </a:p>
        </p:txBody>
      </p:sp>
      <p:sp>
        <p:nvSpPr>
          <p:cNvPr id="4" name="Zástupný objekt pre číslo snímky 3"/>
          <p:cNvSpPr>
            <a:spLocks noGrp="1"/>
          </p:cNvSpPr>
          <p:nvPr>
            <p:ph type="sldNum" sz="quarter" idx="5"/>
          </p:nvPr>
        </p:nvSpPr>
        <p:spPr/>
        <p:txBody>
          <a:bodyPr/>
          <a:lstStyle/>
          <a:p>
            <a:fld id="{E447A0BC-2C49-4A47-BF6B-7B2A430116C8}" type="slidenum">
              <a:rPr lang="en-US" smtClean="0"/>
              <a:t>8</a:t>
            </a:fld>
            <a:endParaRPr lang="en-US"/>
          </a:p>
        </p:txBody>
      </p:sp>
    </p:spTree>
    <p:extLst>
      <p:ext uri="{BB962C8B-B14F-4D97-AF65-F5344CB8AC3E}">
        <p14:creationId xmlns:p14="http://schemas.microsoft.com/office/powerpoint/2010/main" val="32147603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en-US" dirty="0"/>
              <a:t>According to focus of individual departments, our faculty provides following </a:t>
            </a:r>
            <a:r>
              <a:rPr lang="en-US" dirty="0" err="1"/>
              <a:t>programmes</a:t>
            </a:r>
            <a:r>
              <a:rPr lang="en-US" dirty="0"/>
              <a:t> in </a:t>
            </a:r>
            <a:r>
              <a:rPr lang="sk-SK" dirty="0" err="1"/>
              <a:t>master</a:t>
            </a:r>
            <a:r>
              <a:rPr lang="en-US" dirty="0"/>
              <a:t> study.</a:t>
            </a:r>
            <a:endParaRPr lang="sk-SK" dirty="0"/>
          </a:p>
          <a:p>
            <a:r>
              <a:rPr lang="en-US" dirty="0"/>
              <a:t>It can be seen, that the individual </a:t>
            </a:r>
            <a:r>
              <a:rPr lang="en-US" dirty="0" err="1"/>
              <a:t>programmes</a:t>
            </a:r>
            <a:r>
              <a:rPr lang="en-US" dirty="0"/>
              <a:t> are more detail focused on various issues of mechanical engineering.</a:t>
            </a:r>
            <a:endParaRPr lang="sk-SK" dirty="0"/>
          </a:p>
        </p:txBody>
      </p:sp>
      <p:sp>
        <p:nvSpPr>
          <p:cNvPr id="4" name="Zástupný objekt pre číslo snímky 3"/>
          <p:cNvSpPr>
            <a:spLocks noGrp="1"/>
          </p:cNvSpPr>
          <p:nvPr>
            <p:ph type="sldNum" sz="quarter" idx="5"/>
          </p:nvPr>
        </p:nvSpPr>
        <p:spPr/>
        <p:txBody>
          <a:bodyPr/>
          <a:lstStyle/>
          <a:p>
            <a:fld id="{E447A0BC-2C49-4A47-BF6B-7B2A430116C8}" type="slidenum">
              <a:rPr lang="en-US" smtClean="0"/>
              <a:t>9</a:t>
            </a:fld>
            <a:endParaRPr lang="en-US"/>
          </a:p>
        </p:txBody>
      </p:sp>
    </p:spTree>
    <p:extLst>
      <p:ext uri="{BB962C8B-B14F-4D97-AF65-F5344CB8AC3E}">
        <p14:creationId xmlns:p14="http://schemas.microsoft.com/office/powerpoint/2010/main" val="13706427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Úvodná snímka">
    <p:bg>
      <p:bgPr>
        <a:solidFill>
          <a:srgbClr val="A6192E"/>
        </a:solidFill>
        <a:effectLst/>
      </p:bgPr>
    </p:bg>
    <p:spTree>
      <p:nvGrpSpPr>
        <p:cNvPr id="1" name=""/>
        <p:cNvGrpSpPr/>
        <p:nvPr/>
      </p:nvGrpSpPr>
      <p:grpSpPr>
        <a:xfrm>
          <a:off x="0" y="0"/>
          <a:ext cx="0" cy="0"/>
          <a:chOff x="0" y="0"/>
          <a:chExt cx="0" cy="0"/>
        </a:xfrm>
      </p:grpSpPr>
      <p:pic>
        <p:nvPicPr>
          <p:cNvPr id="7" name="Obrázok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30371" y="5787148"/>
            <a:ext cx="2792856" cy="925848"/>
          </a:xfrm>
          <a:prstGeom prst="rect">
            <a:avLst/>
          </a:prstGeom>
          <a:blipFill>
            <a:blip r:embed="rId3"/>
            <a:stretch>
              <a:fillRect/>
            </a:stretch>
          </a:blipFill>
        </p:spPr>
      </p:pic>
      <p:sp>
        <p:nvSpPr>
          <p:cNvPr id="3" name="Nadpis 1"/>
          <p:cNvSpPr>
            <a:spLocks noGrp="1"/>
          </p:cNvSpPr>
          <p:nvPr>
            <p:ph type="ctrTitle" idx="4294967295"/>
          </p:nvPr>
        </p:nvSpPr>
        <p:spPr>
          <a:xfrm>
            <a:off x="300037" y="531233"/>
            <a:ext cx="8417243" cy="1694731"/>
          </a:xfrm>
        </p:spPr>
        <p:txBody>
          <a:bodyPr>
            <a:normAutofit/>
          </a:bodyPr>
          <a:lstStyle>
            <a:lvl1pPr>
              <a:defRPr baseline="0">
                <a:solidFill>
                  <a:srgbClr val="002D72"/>
                </a:solidFill>
              </a:defRPr>
            </a:lvl1pPr>
          </a:lstStyle>
          <a:p>
            <a:pPr algn="l"/>
            <a:endParaRPr lang="en-US" dirty="0">
              <a:solidFill>
                <a:schemeClr val="bg1"/>
              </a:solidFill>
              <a:latin typeface="Arial" panose="020B0604020202020204" pitchFamily="34" charset="0"/>
              <a:cs typeface="Arial" panose="020B0604020202020204" pitchFamily="34" charset="0"/>
            </a:endParaRPr>
          </a:p>
        </p:txBody>
      </p:sp>
      <p:sp>
        <p:nvSpPr>
          <p:cNvPr id="4" name="Podnadpis 2"/>
          <p:cNvSpPr>
            <a:spLocks noGrp="1"/>
          </p:cNvSpPr>
          <p:nvPr>
            <p:ph type="subTitle" idx="4294967295"/>
          </p:nvPr>
        </p:nvSpPr>
        <p:spPr>
          <a:xfrm>
            <a:off x="300037" y="2509346"/>
            <a:ext cx="8417243" cy="1655762"/>
          </a:xfrm>
        </p:spPr>
        <p:txBody>
          <a:bodyPr>
            <a:normAutofit/>
          </a:bodyPr>
          <a:lstStyle>
            <a:lvl1pPr>
              <a:defRPr baseline="0">
                <a:solidFill>
                  <a:srgbClr val="002D72"/>
                </a:solidFill>
              </a:defRPr>
            </a:lvl1pPr>
          </a:lstStyle>
          <a:p>
            <a:pPr marL="0" indent="0" algn="l">
              <a:buNone/>
            </a:pPr>
            <a:endParaRPr lang="en-US" sz="2400" dirty="0">
              <a:solidFill>
                <a:schemeClr val="bg1"/>
              </a:solidFill>
            </a:endParaRPr>
          </a:p>
        </p:txBody>
      </p:sp>
    </p:spTree>
    <p:extLst>
      <p:ext uri="{BB962C8B-B14F-4D97-AF65-F5344CB8AC3E}">
        <p14:creationId xmlns:p14="http://schemas.microsoft.com/office/powerpoint/2010/main" val="4168350234"/>
      </p:ext>
    </p:extLst>
  </p:cSld>
  <p:clrMapOvr>
    <a:masterClrMapping/>
  </p:clrMapOvr>
  <p:extLst>
    <p:ext uri="{DCECCB84-F9BA-43D5-87BE-67443E8EF086}">
      <p15:sldGuideLst xmlns:p15="http://schemas.microsoft.com/office/powerpoint/2012/main">
        <p15:guide id="1" pos="5488" userDrawn="1">
          <p15:clr>
            <a:srgbClr val="FBAE40"/>
          </p15:clr>
        </p15:guide>
        <p15:guide id="2" orient="horz" pos="402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Rozloženie obsahu">
    <p:spTree>
      <p:nvGrpSpPr>
        <p:cNvPr id="1" name=""/>
        <p:cNvGrpSpPr/>
        <p:nvPr/>
      </p:nvGrpSpPr>
      <p:grpSpPr>
        <a:xfrm>
          <a:off x="0" y="0"/>
          <a:ext cx="0" cy="0"/>
          <a:chOff x="0" y="0"/>
          <a:chExt cx="0" cy="0"/>
        </a:xfrm>
      </p:grpSpPr>
      <p:sp>
        <p:nvSpPr>
          <p:cNvPr id="10" name="Obdĺžnik 9"/>
          <p:cNvSpPr/>
          <p:nvPr userDrawn="1"/>
        </p:nvSpPr>
        <p:spPr>
          <a:xfrm>
            <a:off x="1" y="6216078"/>
            <a:ext cx="9144000" cy="641927"/>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Nadpis 1"/>
          <p:cNvSpPr>
            <a:spLocks noGrp="1"/>
          </p:cNvSpPr>
          <p:nvPr>
            <p:ph type="title" hasCustomPrompt="1"/>
          </p:nvPr>
        </p:nvSpPr>
        <p:spPr>
          <a:xfrm>
            <a:off x="289213" y="373839"/>
            <a:ext cx="8576183" cy="619055"/>
          </a:xfrm>
        </p:spPr>
        <p:txBody>
          <a:bodyPr>
            <a:normAutofit/>
          </a:bodyPr>
          <a:lstStyle>
            <a:lvl1pPr>
              <a:defRPr sz="2800" baseline="0">
                <a:solidFill>
                  <a:srgbClr val="002D72"/>
                </a:solidFill>
                <a:latin typeface="Arial" panose="020B0604020202020204" pitchFamily="34" charset="0"/>
                <a:cs typeface="Arial" panose="020B0604020202020204" pitchFamily="34" charset="0"/>
              </a:defRPr>
            </a:lvl1pPr>
          </a:lstStyle>
          <a:p>
            <a:r>
              <a:rPr lang="sk-SK" dirty="0"/>
              <a:t>Nadpis prezentačného snímku</a:t>
            </a:r>
            <a:endParaRPr lang="en-US" dirty="0"/>
          </a:p>
        </p:txBody>
      </p:sp>
      <p:sp>
        <p:nvSpPr>
          <p:cNvPr id="4" name="Zástupný objekt pre obsah 3"/>
          <p:cNvSpPr>
            <a:spLocks noGrp="1"/>
          </p:cNvSpPr>
          <p:nvPr>
            <p:ph sz="quarter" idx="13" hasCustomPrompt="1"/>
          </p:nvPr>
        </p:nvSpPr>
        <p:spPr>
          <a:xfrm>
            <a:off x="278608" y="1354138"/>
            <a:ext cx="8586788" cy="4838850"/>
          </a:xfrm>
        </p:spPr>
        <p:txBody>
          <a:bodyPr>
            <a:normAutofit/>
          </a:bodyPr>
          <a:lstStyle>
            <a:lvl1pPr marL="0" indent="0">
              <a:buNone/>
              <a:defRPr sz="2400">
                <a:solidFill>
                  <a:srgbClr val="777777"/>
                </a:solidFill>
                <a:latin typeface="Arial" panose="020B0604020202020204" pitchFamily="34" charset="0"/>
                <a:cs typeface="Arial" panose="020B0604020202020204" pitchFamily="34" charset="0"/>
              </a:defRPr>
            </a:lvl1pPr>
          </a:lstStyle>
          <a:p>
            <a:pPr lvl="0"/>
            <a:r>
              <a:rPr lang="sk-SK" dirty="0">
                <a:latin typeface="Arial" panose="020B0604020202020204" pitchFamily="34" charset="0"/>
                <a:cs typeface="Arial" panose="020B0604020202020204" pitchFamily="34" charset="0"/>
              </a:rPr>
              <a:t>Objekt</a:t>
            </a:r>
            <a:endParaRPr lang="en-US" dirty="0"/>
          </a:p>
        </p:txBody>
      </p:sp>
      <p:pic>
        <p:nvPicPr>
          <p:cNvPr id="8" name="Obrázok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69905" y="6277174"/>
            <a:ext cx="1522212" cy="504622"/>
          </a:xfrm>
          <a:prstGeom prst="rect">
            <a:avLst/>
          </a:prstGeom>
        </p:spPr>
      </p:pic>
      <p:sp>
        <p:nvSpPr>
          <p:cNvPr id="12" name="Zástupný objekt pre číslo snímky 8"/>
          <p:cNvSpPr>
            <a:spLocks noGrp="1"/>
          </p:cNvSpPr>
          <p:nvPr>
            <p:ph type="sldNum" sz="quarter" idx="12"/>
          </p:nvPr>
        </p:nvSpPr>
        <p:spPr>
          <a:xfrm>
            <a:off x="289212" y="6360029"/>
            <a:ext cx="2057400" cy="365125"/>
          </a:xfrm>
        </p:spPr>
        <p:txBody>
          <a:bodyPr/>
          <a:lstStyle>
            <a:lvl1pPr algn="l">
              <a:defRPr sz="1000">
                <a:solidFill>
                  <a:schemeClr val="bg1"/>
                </a:solidFill>
                <a:latin typeface="Arial" panose="020B0604020202020204" pitchFamily="34" charset="0"/>
                <a:cs typeface="Arial" panose="020B0604020202020204" pitchFamily="34" charset="0"/>
              </a:defRPr>
            </a:lvl1pPr>
          </a:lstStyle>
          <a:p>
            <a:fld id="{831A784D-4928-4D1C-9696-D92BC1EDB409}" type="slidenum">
              <a:rPr lang="en-US" smtClean="0"/>
              <a:pPr/>
              <a:t>‹#›</a:t>
            </a:fld>
            <a:endParaRPr lang="en-US" dirty="0"/>
          </a:p>
        </p:txBody>
      </p:sp>
    </p:spTree>
    <p:extLst>
      <p:ext uri="{BB962C8B-B14F-4D97-AF65-F5344CB8AC3E}">
        <p14:creationId xmlns:p14="http://schemas.microsoft.com/office/powerpoint/2010/main" val="2408912204"/>
      </p:ext>
    </p:extLst>
  </p:cSld>
  <p:clrMapOvr>
    <a:masterClrMapping/>
  </p:clrMapOvr>
  <p:extLst>
    <p:ext uri="{DCECCB84-F9BA-43D5-87BE-67443E8EF086}">
      <p15:sldGuideLst xmlns:p15="http://schemas.microsoft.com/office/powerpoint/2012/main">
        <p15:guide id="1" orient="horz" pos="4156" userDrawn="1">
          <p15:clr>
            <a:srgbClr val="FBAE40"/>
          </p15:clr>
        </p15:guide>
        <p15:guide id="2" pos="176" userDrawn="1">
          <p15:clr>
            <a:srgbClr val="FBAE40"/>
          </p15:clr>
        </p15:guide>
        <p15:guide id="3" pos="5585"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Rozloženie obsahu">
    <p:spTree>
      <p:nvGrpSpPr>
        <p:cNvPr id="1" name=""/>
        <p:cNvGrpSpPr/>
        <p:nvPr/>
      </p:nvGrpSpPr>
      <p:grpSpPr>
        <a:xfrm>
          <a:off x="0" y="0"/>
          <a:ext cx="0" cy="0"/>
          <a:chOff x="0" y="0"/>
          <a:chExt cx="0" cy="0"/>
        </a:xfrm>
      </p:grpSpPr>
      <p:sp>
        <p:nvSpPr>
          <p:cNvPr id="10" name="Obdĺžnik 9"/>
          <p:cNvSpPr/>
          <p:nvPr userDrawn="1"/>
        </p:nvSpPr>
        <p:spPr>
          <a:xfrm>
            <a:off x="1" y="6216078"/>
            <a:ext cx="9144000" cy="641927"/>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Nadpis 1"/>
          <p:cNvSpPr>
            <a:spLocks noGrp="1"/>
          </p:cNvSpPr>
          <p:nvPr>
            <p:ph type="title" hasCustomPrompt="1"/>
          </p:nvPr>
        </p:nvSpPr>
        <p:spPr>
          <a:xfrm>
            <a:off x="289213" y="373839"/>
            <a:ext cx="8576183" cy="619055"/>
          </a:xfrm>
        </p:spPr>
        <p:txBody>
          <a:bodyPr>
            <a:normAutofit/>
          </a:bodyPr>
          <a:lstStyle>
            <a:lvl1pPr>
              <a:defRPr sz="2800" baseline="0">
                <a:solidFill>
                  <a:srgbClr val="002D72"/>
                </a:solidFill>
                <a:latin typeface="Arial" panose="020B0604020202020204" pitchFamily="34" charset="0"/>
                <a:cs typeface="Arial" panose="020B0604020202020204" pitchFamily="34" charset="0"/>
              </a:defRPr>
            </a:lvl1pPr>
          </a:lstStyle>
          <a:p>
            <a:r>
              <a:rPr lang="sk-SK" dirty="0"/>
              <a:t>Nadpis prezentačného snímku</a:t>
            </a:r>
            <a:endParaRPr lang="en-US" dirty="0"/>
          </a:p>
        </p:txBody>
      </p:sp>
      <p:pic>
        <p:nvPicPr>
          <p:cNvPr id="8" name="Obrázok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69905" y="6277174"/>
            <a:ext cx="1522212" cy="504622"/>
          </a:xfrm>
          <a:prstGeom prst="rect">
            <a:avLst/>
          </a:prstGeom>
        </p:spPr>
      </p:pic>
      <p:sp>
        <p:nvSpPr>
          <p:cNvPr id="12" name="Zástupný objekt pre číslo snímky 8"/>
          <p:cNvSpPr>
            <a:spLocks noGrp="1"/>
          </p:cNvSpPr>
          <p:nvPr>
            <p:ph type="sldNum" sz="quarter" idx="12"/>
          </p:nvPr>
        </p:nvSpPr>
        <p:spPr>
          <a:xfrm>
            <a:off x="289212" y="6360029"/>
            <a:ext cx="2057400" cy="365125"/>
          </a:xfrm>
        </p:spPr>
        <p:txBody>
          <a:bodyPr/>
          <a:lstStyle>
            <a:lvl1pPr algn="l">
              <a:defRPr sz="1000">
                <a:solidFill>
                  <a:schemeClr val="bg1"/>
                </a:solidFill>
                <a:latin typeface="Arial" panose="020B0604020202020204" pitchFamily="34" charset="0"/>
                <a:cs typeface="Arial" panose="020B0604020202020204" pitchFamily="34" charset="0"/>
              </a:defRPr>
            </a:lvl1pPr>
          </a:lstStyle>
          <a:p>
            <a:fld id="{831A784D-4928-4D1C-9696-D92BC1EDB409}" type="slidenum">
              <a:rPr lang="en-US" smtClean="0"/>
              <a:pPr/>
              <a:t>‹#›</a:t>
            </a:fld>
            <a:endParaRPr lang="en-US" dirty="0"/>
          </a:p>
        </p:txBody>
      </p:sp>
      <p:graphicFrame>
        <p:nvGraphicFramePr>
          <p:cNvPr id="11" name="Graf 10"/>
          <p:cNvGraphicFramePr/>
          <p:nvPr userDrawn="1">
            <p:extLst>
              <p:ext uri="{D42A27DB-BD31-4B8C-83A1-F6EECF244321}">
                <p14:modId xmlns:p14="http://schemas.microsoft.com/office/powerpoint/2010/main" val="679411105"/>
              </p:ext>
            </p:extLst>
          </p:nvPr>
        </p:nvGraphicFramePr>
        <p:xfrm>
          <a:off x="279401" y="1217900"/>
          <a:ext cx="8586788" cy="423963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69299409"/>
      </p:ext>
    </p:extLst>
  </p:cSld>
  <p:clrMapOvr>
    <a:masterClrMapping/>
  </p:clrMapOvr>
  <p:extLst>
    <p:ext uri="{DCECCB84-F9BA-43D5-87BE-67443E8EF086}">
      <p15:sldGuideLst xmlns:p15="http://schemas.microsoft.com/office/powerpoint/2012/main">
        <p15:guide id="1" orient="horz" pos="4156">
          <p15:clr>
            <a:srgbClr val="FBAE40"/>
          </p15:clr>
        </p15:guide>
        <p15:guide id="2" pos="176">
          <p15:clr>
            <a:srgbClr val="FBAE40"/>
          </p15:clr>
        </p15:guide>
        <p15:guide id="3" pos="5585">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8_Rozloženie obsahu">
    <p:spTree>
      <p:nvGrpSpPr>
        <p:cNvPr id="1" name=""/>
        <p:cNvGrpSpPr/>
        <p:nvPr/>
      </p:nvGrpSpPr>
      <p:grpSpPr>
        <a:xfrm>
          <a:off x="0" y="0"/>
          <a:ext cx="0" cy="0"/>
          <a:chOff x="0" y="0"/>
          <a:chExt cx="0" cy="0"/>
        </a:xfrm>
      </p:grpSpPr>
      <p:sp>
        <p:nvSpPr>
          <p:cNvPr id="10" name="Obdĺžnik 9"/>
          <p:cNvSpPr/>
          <p:nvPr userDrawn="1"/>
        </p:nvSpPr>
        <p:spPr>
          <a:xfrm>
            <a:off x="1" y="6216078"/>
            <a:ext cx="9144000" cy="641927"/>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Nadpis 1"/>
          <p:cNvSpPr>
            <a:spLocks noGrp="1"/>
          </p:cNvSpPr>
          <p:nvPr>
            <p:ph type="title" hasCustomPrompt="1"/>
          </p:nvPr>
        </p:nvSpPr>
        <p:spPr>
          <a:xfrm>
            <a:off x="278608" y="4934113"/>
            <a:ext cx="8586788" cy="902627"/>
          </a:xfrm>
        </p:spPr>
        <p:txBody>
          <a:bodyPr anchor="t">
            <a:noAutofit/>
          </a:bodyPr>
          <a:lstStyle>
            <a:lvl1pPr>
              <a:defRPr sz="3600" baseline="0">
                <a:solidFill>
                  <a:srgbClr val="002D72"/>
                </a:solidFill>
                <a:latin typeface="Arial" panose="020B0604020202020204" pitchFamily="34" charset="0"/>
                <a:cs typeface="Arial" panose="020B0604020202020204" pitchFamily="34" charset="0"/>
              </a:defRPr>
            </a:lvl1pPr>
          </a:lstStyle>
          <a:p>
            <a:r>
              <a:rPr lang="sk-SK" dirty="0"/>
              <a:t>Nadpis prezentačného snímku</a:t>
            </a:r>
            <a:endParaRPr lang="en-US" dirty="0"/>
          </a:p>
        </p:txBody>
      </p:sp>
      <p:sp>
        <p:nvSpPr>
          <p:cNvPr id="5" name="Zástupný objekt pre text 4"/>
          <p:cNvSpPr>
            <a:spLocks noGrp="1"/>
          </p:cNvSpPr>
          <p:nvPr>
            <p:ph type="body" sz="quarter" idx="13" hasCustomPrompt="1"/>
          </p:nvPr>
        </p:nvSpPr>
        <p:spPr>
          <a:xfrm>
            <a:off x="278608" y="4246568"/>
            <a:ext cx="8586788" cy="682625"/>
          </a:xfrm>
        </p:spPr>
        <p:txBody>
          <a:bodyPr anchor="b">
            <a:normAutofit/>
          </a:bodyPr>
          <a:lstStyle>
            <a:lvl1pPr marL="0" indent="0">
              <a:buNone/>
              <a:defRPr sz="2000" baseline="0">
                <a:solidFill>
                  <a:schemeClr val="bg1">
                    <a:lumMod val="75000"/>
                  </a:schemeClr>
                </a:solidFill>
                <a:latin typeface="Arial" panose="020B0604020202020204" pitchFamily="34" charset="0"/>
                <a:cs typeface="Arial" panose="020B0604020202020204" pitchFamily="34" charset="0"/>
              </a:defRPr>
            </a:lvl1pPr>
            <a:lvl2pPr marL="457189" indent="0">
              <a:buNone/>
              <a:defRPr>
                <a:solidFill>
                  <a:schemeClr val="bg1">
                    <a:lumMod val="75000"/>
                  </a:schemeClr>
                </a:solidFill>
                <a:latin typeface="Arial" panose="020B0604020202020204" pitchFamily="34" charset="0"/>
                <a:cs typeface="Arial" panose="020B0604020202020204" pitchFamily="34" charset="0"/>
              </a:defRPr>
            </a:lvl2pPr>
            <a:lvl3pPr marL="914377" indent="0">
              <a:buNone/>
              <a:defRPr>
                <a:solidFill>
                  <a:schemeClr val="bg1">
                    <a:lumMod val="75000"/>
                  </a:schemeClr>
                </a:solidFill>
                <a:latin typeface="Arial" panose="020B0604020202020204" pitchFamily="34" charset="0"/>
                <a:cs typeface="Arial" panose="020B0604020202020204" pitchFamily="34" charset="0"/>
              </a:defRPr>
            </a:lvl3pPr>
            <a:lvl4pPr marL="1371566" indent="0">
              <a:buNone/>
              <a:defRPr>
                <a:solidFill>
                  <a:schemeClr val="bg1">
                    <a:lumMod val="75000"/>
                  </a:schemeClr>
                </a:solidFill>
                <a:latin typeface="Arial" panose="020B0604020202020204" pitchFamily="34" charset="0"/>
                <a:cs typeface="Arial" panose="020B0604020202020204" pitchFamily="34" charset="0"/>
              </a:defRPr>
            </a:lvl4pPr>
            <a:lvl5pPr marL="1828754" indent="0">
              <a:buNone/>
              <a:defRPr>
                <a:solidFill>
                  <a:schemeClr val="bg1">
                    <a:lumMod val="75000"/>
                  </a:schemeClr>
                </a:solidFill>
                <a:latin typeface="Arial" panose="020B0604020202020204" pitchFamily="34" charset="0"/>
                <a:cs typeface="Arial" panose="020B0604020202020204" pitchFamily="34" charset="0"/>
              </a:defRPr>
            </a:lvl5pPr>
          </a:lstStyle>
          <a:p>
            <a:pPr lvl="0"/>
            <a:r>
              <a:rPr lang="sk-SK" dirty="0"/>
              <a:t>Kliknite sem a zadajte text</a:t>
            </a:r>
            <a:endParaRPr lang="en-US" dirty="0"/>
          </a:p>
        </p:txBody>
      </p:sp>
      <p:pic>
        <p:nvPicPr>
          <p:cNvPr id="8" name="Obrázok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69905" y="6277174"/>
            <a:ext cx="1522212" cy="504622"/>
          </a:xfrm>
          <a:prstGeom prst="rect">
            <a:avLst/>
          </a:prstGeom>
        </p:spPr>
      </p:pic>
      <p:sp>
        <p:nvSpPr>
          <p:cNvPr id="12" name="Zástupný objekt pre číslo snímky 8"/>
          <p:cNvSpPr>
            <a:spLocks noGrp="1"/>
          </p:cNvSpPr>
          <p:nvPr>
            <p:ph type="sldNum" sz="quarter" idx="12"/>
          </p:nvPr>
        </p:nvSpPr>
        <p:spPr>
          <a:xfrm>
            <a:off x="289212" y="6360029"/>
            <a:ext cx="2057400" cy="365125"/>
          </a:xfrm>
        </p:spPr>
        <p:txBody>
          <a:bodyPr/>
          <a:lstStyle>
            <a:lvl1pPr algn="l">
              <a:defRPr sz="1000">
                <a:solidFill>
                  <a:schemeClr val="bg1"/>
                </a:solidFill>
                <a:latin typeface="Arial" panose="020B0604020202020204" pitchFamily="34" charset="0"/>
                <a:cs typeface="Arial" panose="020B0604020202020204" pitchFamily="34" charset="0"/>
              </a:defRPr>
            </a:lvl1pPr>
          </a:lstStyle>
          <a:p>
            <a:fld id="{831A784D-4928-4D1C-9696-D92BC1EDB409}" type="slidenum">
              <a:rPr lang="en-US" smtClean="0"/>
              <a:pPr/>
              <a:t>‹#›</a:t>
            </a:fld>
            <a:endParaRPr lang="en-US" dirty="0"/>
          </a:p>
        </p:txBody>
      </p:sp>
    </p:spTree>
    <p:extLst>
      <p:ext uri="{BB962C8B-B14F-4D97-AF65-F5344CB8AC3E}">
        <p14:creationId xmlns:p14="http://schemas.microsoft.com/office/powerpoint/2010/main" val="2432184169"/>
      </p:ext>
    </p:extLst>
  </p:cSld>
  <p:clrMapOvr>
    <a:masterClrMapping/>
  </p:clrMapOvr>
  <p:extLst>
    <p:ext uri="{DCECCB84-F9BA-43D5-87BE-67443E8EF086}">
      <p15:sldGuideLst xmlns:p15="http://schemas.microsoft.com/office/powerpoint/2012/main">
        <p15:guide id="1" orient="horz" pos="4156">
          <p15:clr>
            <a:srgbClr val="FBAE40"/>
          </p15:clr>
        </p15:guide>
        <p15:guide id="2" pos="176">
          <p15:clr>
            <a:srgbClr val="FBAE40"/>
          </p15:clr>
        </p15:guide>
        <p15:guide id="3" pos="558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a:t>Upravte štýly predlohy textu</a:t>
            </a:r>
            <a:endParaRPr lang="en-US" dirty="0"/>
          </a:p>
        </p:txBody>
      </p:sp>
      <p:sp>
        <p:nvSpPr>
          <p:cNvPr id="3" name="Zástupný symbol obsahu 2"/>
          <p:cNvSpPr>
            <a:spLocks noGrp="1"/>
          </p:cNvSpPr>
          <p:nvPr>
            <p:ph idx="1"/>
          </p:nvPr>
        </p:nvSpPr>
        <p:spPr>
          <a:xfrm>
            <a:off x="457200" y="1600201"/>
            <a:ext cx="8229600" cy="4349079"/>
          </a:xfrm>
        </p:spPr>
        <p:txBody>
          <a:bodyPr/>
          <a:lstStyle>
            <a:lvl1pPr>
              <a:buFont typeface="Wingdings" pitchFamily="2" charset="2"/>
              <a:buChar char="§"/>
              <a:defRPr/>
            </a:lvl1pPr>
            <a:lvl2pPr>
              <a:buFont typeface="Wingdings" pitchFamily="2" charset="2"/>
              <a:buChar char="§"/>
              <a:defRPr/>
            </a:lvl2pPr>
            <a:lvl3pPr>
              <a:buFont typeface="Wingdings" pitchFamily="2" charset="2"/>
              <a:buChar char="§"/>
              <a:defRPr/>
            </a:lvl3pPr>
            <a:lvl4pPr>
              <a:buFont typeface="Wingdings" pitchFamily="2" charset="2"/>
              <a:buChar char="§"/>
              <a:defRPr/>
            </a:lvl4pPr>
            <a:lvl5pPr>
              <a:buFont typeface="Wingdings" pitchFamily="2" charset="2"/>
              <a:buChar char="§"/>
              <a:defRPr/>
            </a:lvl5pPr>
          </a:lstStyle>
          <a:p>
            <a:pPr lvl="0"/>
            <a:r>
              <a:rPr lang="sk-SK" dirty="0"/>
              <a:t>Upravte štýl predlohy textu.</a:t>
            </a:r>
          </a:p>
          <a:p>
            <a:pPr lvl="1"/>
            <a:r>
              <a:rPr lang="sk-SK" dirty="0"/>
              <a:t>Druhá úroveň</a:t>
            </a:r>
          </a:p>
          <a:p>
            <a:pPr lvl="2"/>
            <a:r>
              <a:rPr lang="sk-SK" dirty="0"/>
              <a:t>Tretia úroveň</a:t>
            </a:r>
          </a:p>
          <a:p>
            <a:pPr lvl="3"/>
            <a:r>
              <a:rPr lang="sk-SK" dirty="0"/>
              <a:t>Štvrtá úroveň</a:t>
            </a:r>
          </a:p>
          <a:p>
            <a:pPr lvl="4"/>
            <a:r>
              <a:rPr lang="sk-SK" dirty="0"/>
              <a:t>Piata úroveň</a:t>
            </a:r>
            <a:endParaRPr lang="en-US" dirty="0"/>
          </a:p>
        </p:txBody>
      </p:sp>
    </p:spTree>
    <p:extLst>
      <p:ext uri="{BB962C8B-B14F-4D97-AF65-F5344CB8AC3E}">
        <p14:creationId xmlns:p14="http://schemas.microsoft.com/office/powerpoint/2010/main" val="1005612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Prázdna">
    <p:spTree>
      <p:nvGrpSpPr>
        <p:cNvPr id="1" name=""/>
        <p:cNvGrpSpPr/>
        <p:nvPr/>
      </p:nvGrpSpPr>
      <p:grpSpPr>
        <a:xfrm>
          <a:off x="0" y="0"/>
          <a:ext cx="0" cy="0"/>
          <a:chOff x="0" y="0"/>
          <a:chExt cx="0" cy="0"/>
        </a:xfrm>
      </p:grpSpPr>
      <p:sp>
        <p:nvSpPr>
          <p:cNvPr id="2" name="Zástupný objekt pre dátum 1"/>
          <p:cNvSpPr>
            <a:spLocks noGrp="1"/>
          </p:cNvSpPr>
          <p:nvPr>
            <p:ph type="dt" sz="half" idx="10"/>
          </p:nvPr>
        </p:nvSpPr>
        <p:spPr/>
        <p:txBody>
          <a:bodyPr/>
          <a:lstStyle/>
          <a:p>
            <a:fld id="{CC36CAFB-DD37-49EA-A349-5B205522E531}" type="datetimeFigureOut">
              <a:rPr lang="sk-SK" smtClean="0"/>
              <a:t>28. 11. 2022</a:t>
            </a:fld>
            <a:endParaRPr lang="sk-SK"/>
          </a:p>
        </p:txBody>
      </p:sp>
      <p:sp>
        <p:nvSpPr>
          <p:cNvPr id="3" name="Zástupný objekt pre pätu 2"/>
          <p:cNvSpPr>
            <a:spLocks noGrp="1"/>
          </p:cNvSpPr>
          <p:nvPr>
            <p:ph type="ftr" sz="quarter" idx="11"/>
          </p:nvPr>
        </p:nvSpPr>
        <p:spPr/>
        <p:txBody>
          <a:bodyPr/>
          <a:lstStyle/>
          <a:p>
            <a:endParaRPr lang="sk-SK"/>
          </a:p>
        </p:txBody>
      </p:sp>
      <p:sp>
        <p:nvSpPr>
          <p:cNvPr id="4" name="Zástupný objekt pre číslo snímky 3"/>
          <p:cNvSpPr>
            <a:spLocks noGrp="1"/>
          </p:cNvSpPr>
          <p:nvPr>
            <p:ph type="sldNum" sz="quarter" idx="12"/>
          </p:nvPr>
        </p:nvSpPr>
        <p:spPr/>
        <p:txBody>
          <a:bodyPr/>
          <a:lstStyle/>
          <a:p>
            <a:fld id="{91094647-F885-4225-82EB-78209FB51FF3}" type="slidenum">
              <a:rPr lang="sk-SK" smtClean="0"/>
              <a:t>‹#›</a:t>
            </a:fld>
            <a:endParaRPr lang="sk-SK"/>
          </a:p>
        </p:txBody>
      </p:sp>
    </p:spTree>
    <p:extLst>
      <p:ext uri="{BB962C8B-B14F-4D97-AF65-F5344CB8AC3E}">
        <p14:creationId xmlns:p14="http://schemas.microsoft.com/office/powerpoint/2010/main" val="316289664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sk-SK"/>
              <a:t>Upravte štýly predlohy textu</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1A784D-4928-4D1C-9696-D92BC1EDB409}" type="slidenum">
              <a:rPr lang="en-US" smtClean="0"/>
              <a:t>‹#›</a:t>
            </a:fld>
            <a:endParaRPr lang="en-US"/>
          </a:p>
        </p:txBody>
      </p:sp>
    </p:spTree>
    <p:extLst>
      <p:ext uri="{BB962C8B-B14F-4D97-AF65-F5344CB8AC3E}">
        <p14:creationId xmlns:p14="http://schemas.microsoft.com/office/powerpoint/2010/main" val="2609061282"/>
      </p:ext>
    </p:extLst>
  </p:cSld>
  <p:clrMap bg1="lt1" tx1="dk1" bg2="lt2" tx2="dk2" accent1="accent1" accent2="accent2" accent3="accent3" accent4="accent4" accent5="accent5" accent6="accent6" hlink="hlink" folHlink="folHlink"/>
  <p:sldLayoutIdLst>
    <p:sldLayoutId id="2147483684" r:id="rId1"/>
    <p:sldLayoutId id="2147483669" r:id="rId2"/>
    <p:sldLayoutId id="2147483691" r:id="rId3"/>
    <p:sldLayoutId id="2147483690" r:id="rId4"/>
    <p:sldLayoutId id="2147483692" r:id="rId5"/>
    <p:sldLayoutId id="2147483693"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8.sv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8.sv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0.png"/><Relationship Id="rId4" Type="http://schemas.openxmlformats.org/officeDocument/2006/relationships/image" Target="../media/image18.sv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3.jpe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8.sv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4.png"/><Relationship Id="rId4" Type="http://schemas.openxmlformats.org/officeDocument/2006/relationships/image" Target="../media/image18.sv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5.jpeg"/><Relationship Id="rId4" Type="http://schemas.openxmlformats.org/officeDocument/2006/relationships/image" Target="../media/image18.sv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7.png"/><Relationship Id="rId7"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8.sv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8" Type="http://schemas.openxmlformats.org/officeDocument/2006/relationships/image" Target="../media/image37.gif"/><Relationship Id="rId3" Type="http://schemas.openxmlformats.org/officeDocument/2006/relationships/slideLayout" Target="../slideLayouts/slideLayout2.xml"/><Relationship Id="rId7" Type="http://schemas.openxmlformats.org/officeDocument/2006/relationships/image" Target="../media/image36.emf"/><Relationship Id="rId12"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5.png"/><Relationship Id="rId11" Type="http://schemas.openxmlformats.org/officeDocument/2006/relationships/image" Target="../media/image6.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notesSlide" Target="../notesSlides/notesSlide24.xml"/><Relationship Id="rId9" Type="http://schemas.openxmlformats.org/officeDocument/2006/relationships/image" Target="../media/image38.png"/></Relationships>
</file>

<file path=ppt/slides/_rels/slide25.xml.rels><?xml version="1.0" encoding="UTF-8" standalone="yes"?>
<Relationships xmlns="http://schemas.openxmlformats.org/package/2006/relationships"><Relationship Id="rId8" Type="http://schemas.microsoft.com/office/2017/06/relationships/model3d" Target="../media/model3d1.glb"/><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6.png"/><Relationship Id="rId5" Type="http://schemas.openxmlformats.org/officeDocument/2006/relationships/image" Target="../media/image42.png"/><Relationship Id="rId10" Type="http://schemas.openxmlformats.org/officeDocument/2006/relationships/image" Target="../media/image46.png"/><Relationship Id="rId4" Type="http://schemas.openxmlformats.org/officeDocument/2006/relationships/image" Target="../media/image41.png"/><Relationship Id="rId9" Type="http://schemas.openxmlformats.org/officeDocument/2006/relationships/image" Target="../media/image45.png"/></Relationships>
</file>

<file path=ppt/slides/_rels/slide2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7.png"/><Relationship Id="rId7"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5.png"/><Relationship Id="rId5" Type="http://schemas.microsoft.com/office/2017/06/relationships/model3d" Target="../media/model3d1.glb"/><Relationship Id="rId10" Type="http://schemas.openxmlformats.org/officeDocument/2006/relationships/image" Target="../media/image7.png"/><Relationship Id="rId4" Type="http://schemas.openxmlformats.org/officeDocument/2006/relationships/image" Target="../media/image48.png"/><Relationship Id="rId9"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3.png"/><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4.png"/><Relationship Id="rId7"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microsoft.com/office/2017/06/relationships/model3d" Target="../media/model3d2.glb"/></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7.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18.svg"/></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8.sv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8.sv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7.png"/><Relationship Id="rId7" Type="http://schemas.openxmlformats.org/officeDocument/2006/relationships/diagramQuickStyle" Target="../diagrams/quickStyle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Layout" Target="../diagrams/layout1.xml"/><Relationship Id="rId11" Type="http://schemas.openxmlformats.org/officeDocument/2006/relationships/image" Target="../media/image7.png"/><Relationship Id="rId5" Type="http://schemas.openxmlformats.org/officeDocument/2006/relationships/diagramData" Target="../diagrams/data1.xml"/><Relationship Id="rId10" Type="http://schemas.openxmlformats.org/officeDocument/2006/relationships/image" Target="../media/image6.png"/><Relationship Id="rId4" Type="http://schemas.openxmlformats.org/officeDocument/2006/relationships/image" Target="../media/image18.svg"/><Relationship Id="rId9" Type="http://schemas.microsoft.com/office/2007/relationships/diagramDrawing" Target="../diagrams/drawing1.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8.sv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extLst>
              <a:ext uri="{96DAC541-7B7A-43D3-8B79-37D633B846F1}">
                <asvg:svgBlip xmlns:asvg="http://schemas.microsoft.com/office/drawing/2016/SVG/main" r:embed="rId4"/>
              </a:ext>
            </a:extLst>
          </a:blip>
          <a:srcRect/>
          <a:stretch>
            <a:fillRect/>
          </a:stretch>
        </a:blipFill>
        <a:effectLst/>
      </p:bgPr>
    </p:bg>
    <p:spTree>
      <p:nvGrpSpPr>
        <p:cNvPr id="1" name=""/>
        <p:cNvGrpSpPr/>
        <p:nvPr/>
      </p:nvGrpSpPr>
      <p:grpSpPr>
        <a:xfrm>
          <a:off x="0" y="0"/>
          <a:ext cx="0" cy="0"/>
          <a:chOff x="0" y="0"/>
          <a:chExt cx="0" cy="0"/>
        </a:xfrm>
      </p:grpSpPr>
      <p:sp>
        <p:nvSpPr>
          <p:cNvPr id="2" name="pata"/>
          <p:cNvSpPr txBox="1"/>
          <p:nvPr/>
        </p:nvSpPr>
        <p:spPr>
          <a:xfrm>
            <a:off x="300038" y="6043330"/>
            <a:ext cx="5719762" cy="400110"/>
          </a:xfrm>
          <a:prstGeom prst="rect">
            <a:avLst/>
          </a:prstGeom>
          <a:noFill/>
        </p:spPr>
        <p:txBody>
          <a:bodyPr wrap="square" rtlCol="0">
            <a:spAutoFit/>
          </a:bodyPr>
          <a:lstStyle/>
          <a:p>
            <a:r>
              <a:rPr lang="sk-SK" sz="1000" dirty="0">
                <a:solidFill>
                  <a:schemeClr val="bg1"/>
                </a:solidFill>
                <a:latin typeface="Arial" panose="020B0604020202020204" pitchFamily="34" charset="0"/>
                <a:cs typeface="Arial" panose="020B0604020202020204" pitchFamily="34" charset="0"/>
              </a:rPr>
              <a:t> </a:t>
            </a:r>
          </a:p>
          <a:p>
            <a:r>
              <a:rPr lang="sk-SK" sz="1000" dirty="0">
                <a:solidFill>
                  <a:schemeClr val="bg1"/>
                </a:solidFill>
                <a:latin typeface="Arial" panose="020B0604020202020204" pitchFamily="34" charset="0"/>
                <a:cs typeface="Arial" panose="020B0604020202020204" pitchFamily="34" charset="0"/>
              </a:rPr>
              <a:t>29.11.2022</a:t>
            </a:r>
            <a:endParaRPr lang="en-US" sz="1000" dirty="0">
              <a:solidFill>
                <a:schemeClr val="bg1"/>
              </a:solidFill>
              <a:latin typeface="Arial" panose="020B0604020202020204" pitchFamily="34" charset="0"/>
              <a:cs typeface="Arial" panose="020B0604020202020204" pitchFamily="34" charset="0"/>
            </a:endParaRPr>
          </a:p>
        </p:txBody>
      </p:sp>
      <p:sp>
        <p:nvSpPr>
          <p:cNvPr id="7" name="Nadpis 6"/>
          <p:cNvSpPr>
            <a:spLocks noGrp="1"/>
          </p:cNvSpPr>
          <p:nvPr>
            <p:ph type="ctrTitle" idx="4294967295"/>
          </p:nvPr>
        </p:nvSpPr>
        <p:spPr>
          <a:xfrm>
            <a:off x="300038" y="604595"/>
            <a:ext cx="8412164" cy="2159822"/>
          </a:xfrm>
        </p:spPr>
        <p:txBody>
          <a:bodyPr anchor="t">
            <a:noAutofit/>
          </a:bodyPr>
          <a:lstStyle/>
          <a:p>
            <a:r>
              <a:rPr lang="sk-SK" sz="3600" dirty="0">
                <a:solidFill>
                  <a:schemeClr val="bg1"/>
                </a:solidFill>
                <a:latin typeface="Arial" panose="020B0604020202020204" pitchFamily="34" charset="0"/>
                <a:cs typeface="Arial" panose="020B0604020202020204" pitchFamily="34" charset="0"/>
              </a:rPr>
              <a:t>UNIVERSITY OF ŽILINA </a:t>
            </a:r>
            <a:br>
              <a:rPr lang="sk-SK" sz="3600" dirty="0">
                <a:solidFill>
                  <a:schemeClr val="bg1"/>
                </a:solidFill>
                <a:latin typeface="Arial" panose="020B0604020202020204" pitchFamily="34" charset="0"/>
                <a:cs typeface="Arial" panose="020B0604020202020204" pitchFamily="34" charset="0"/>
              </a:rPr>
            </a:br>
            <a:r>
              <a:rPr lang="sk-SK" sz="3600" dirty="0">
                <a:solidFill>
                  <a:schemeClr val="bg1"/>
                </a:solidFill>
                <a:latin typeface="Arial" panose="020B0604020202020204" pitchFamily="34" charset="0"/>
                <a:cs typeface="Arial" panose="020B0604020202020204" pitchFamily="34" charset="0"/>
              </a:rPr>
              <a:t>FACULTY OF MECHANICAL ENGINEERING </a:t>
            </a:r>
            <a:br>
              <a:rPr lang="sk-SK" sz="3600" dirty="0">
                <a:solidFill>
                  <a:schemeClr val="bg1"/>
                </a:solidFill>
                <a:latin typeface="Arial" panose="020B0604020202020204" pitchFamily="34" charset="0"/>
                <a:cs typeface="Arial" panose="020B0604020202020204" pitchFamily="34" charset="0"/>
              </a:rPr>
            </a:br>
            <a:br>
              <a:rPr lang="sk-SK" sz="3600" dirty="0">
                <a:solidFill>
                  <a:schemeClr val="bg1"/>
                </a:solidFill>
                <a:latin typeface="Arial" panose="020B0604020202020204" pitchFamily="34" charset="0"/>
                <a:cs typeface="Arial" panose="020B0604020202020204" pitchFamily="34" charset="0"/>
              </a:rPr>
            </a:br>
            <a:r>
              <a:rPr lang="en-US" sz="2800" dirty="0">
                <a:solidFill>
                  <a:schemeClr val="bg1"/>
                </a:solidFill>
                <a:latin typeface="Arial" panose="020B0604020202020204" pitchFamily="34" charset="0"/>
                <a:cs typeface="Arial" panose="020B0604020202020204" pitchFamily="34" charset="0"/>
              </a:rPr>
              <a:t>EDUCATION</a:t>
            </a:r>
            <a:r>
              <a:rPr lang="sk-SK" sz="2800" dirty="0">
                <a:solidFill>
                  <a:schemeClr val="bg1"/>
                </a:solidFill>
                <a:latin typeface="Arial" panose="020B0604020202020204" pitchFamily="34" charset="0"/>
                <a:cs typeface="Arial" panose="020B0604020202020204" pitchFamily="34" charset="0"/>
              </a:rPr>
              <a:t>,</a:t>
            </a:r>
            <a:r>
              <a:rPr lang="en-US" sz="2800" dirty="0">
                <a:solidFill>
                  <a:schemeClr val="bg1"/>
                </a:solidFill>
                <a:latin typeface="Arial" panose="020B0604020202020204" pitchFamily="34" charset="0"/>
                <a:cs typeface="Arial" panose="020B0604020202020204" pitchFamily="34" charset="0"/>
              </a:rPr>
              <a:t> </a:t>
            </a:r>
            <a:r>
              <a:rPr lang="sk-SK" sz="2800" dirty="0">
                <a:solidFill>
                  <a:schemeClr val="bg1"/>
                </a:solidFill>
                <a:latin typeface="Arial" panose="020B0604020202020204" pitchFamily="34" charset="0"/>
                <a:cs typeface="Arial" panose="020B0604020202020204" pitchFamily="34" charset="0"/>
              </a:rPr>
              <a:t> </a:t>
            </a:r>
            <a:r>
              <a:rPr lang="en-US" sz="2800" dirty="0">
                <a:solidFill>
                  <a:schemeClr val="bg1"/>
                </a:solidFill>
                <a:latin typeface="Arial" panose="020B0604020202020204" pitchFamily="34" charset="0"/>
                <a:cs typeface="Arial" panose="020B0604020202020204" pitchFamily="34" charset="0"/>
              </a:rPr>
              <a:t>R</a:t>
            </a:r>
            <a:r>
              <a:rPr lang="sk-SK" sz="2800" dirty="0">
                <a:solidFill>
                  <a:schemeClr val="bg1"/>
                </a:solidFill>
                <a:latin typeface="Arial" panose="020B0604020202020204" pitchFamily="34" charset="0"/>
                <a:cs typeface="Arial" panose="020B0604020202020204" pitchFamily="34" charset="0"/>
              </a:rPr>
              <a:t>ESEARCH </a:t>
            </a:r>
            <a:r>
              <a:rPr lang="en-US" sz="2800" dirty="0">
                <a:solidFill>
                  <a:schemeClr val="bg1"/>
                </a:solidFill>
                <a:latin typeface="Arial" panose="020B0604020202020204" pitchFamily="34" charset="0"/>
                <a:cs typeface="Arial" panose="020B0604020202020204" pitchFamily="34" charset="0"/>
              </a:rPr>
              <a:t>&amp;</a:t>
            </a:r>
            <a:r>
              <a:rPr lang="sk-SK" sz="2800" dirty="0">
                <a:solidFill>
                  <a:schemeClr val="bg1"/>
                </a:solidFill>
                <a:latin typeface="Arial" panose="020B0604020202020204" pitchFamily="34" charset="0"/>
                <a:cs typeface="Arial" panose="020B0604020202020204" pitchFamily="34" charset="0"/>
              </a:rPr>
              <a:t> DEVELOPMENT </a:t>
            </a:r>
            <a:r>
              <a:rPr lang="en-US" sz="2800" dirty="0">
                <a:solidFill>
                  <a:schemeClr val="bg1"/>
                </a:solidFill>
                <a:latin typeface="Arial" panose="020B0604020202020204" pitchFamily="34" charset="0"/>
                <a:cs typeface="Arial" panose="020B0604020202020204" pitchFamily="34" charset="0"/>
              </a:rPr>
              <a:t>ACTIVITIES</a:t>
            </a:r>
            <a:br>
              <a:rPr lang="sk-SK" sz="2800" dirty="0">
                <a:solidFill>
                  <a:schemeClr val="bg1"/>
                </a:solidFill>
                <a:latin typeface="Arial" panose="020B0604020202020204" pitchFamily="34" charset="0"/>
                <a:cs typeface="Arial" panose="020B0604020202020204" pitchFamily="34" charset="0"/>
              </a:rPr>
            </a:br>
            <a:br>
              <a:rPr lang="en-US" sz="2800" dirty="0">
                <a:solidFill>
                  <a:schemeClr val="bg1"/>
                </a:solidFill>
                <a:latin typeface="Arial" panose="020B0604020202020204" pitchFamily="34" charset="0"/>
                <a:cs typeface="Arial" panose="020B0604020202020204" pitchFamily="34" charset="0"/>
              </a:rPr>
            </a:br>
            <a:endParaRPr lang="en-US" sz="2800" dirty="0">
              <a:solidFill>
                <a:schemeClr val="bg1"/>
              </a:solidFill>
              <a:latin typeface="Arial" panose="020B0604020202020204" pitchFamily="34" charset="0"/>
              <a:cs typeface="Arial" panose="020B0604020202020204" pitchFamily="34" charset="0"/>
            </a:endParaRPr>
          </a:p>
        </p:txBody>
      </p:sp>
      <p:pic>
        <p:nvPicPr>
          <p:cNvPr id="6" name="Obrázok 5" descr="Obrázok, na ktorom je text, ClipArt&#10;&#10;Automaticky generovaný popis">
            <a:extLst>
              <a:ext uri="{FF2B5EF4-FFF2-40B4-BE49-F238E27FC236}">
                <a16:creationId xmlns:a16="http://schemas.microsoft.com/office/drawing/2014/main" id="{6B1EE2E7-ED0D-6D27-FB33-4CC1A47A6B31}"/>
              </a:ext>
            </a:extLst>
          </p:cNvPr>
          <p:cNvPicPr>
            <a:picLocks noChangeAspect="1"/>
          </p:cNvPicPr>
          <p:nvPr/>
        </p:nvPicPr>
        <p:blipFill>
          <a:blip r:embed="rId5"/>
          <a:stretch>
            <a:fillRect/>
          </a:stretch>
        </p:blipFill>
        <p:spPr>
          <a:xfrm>
            <a:off x="6671679" y="5553271"/>
            <a:ext cx="1080000" cy="378000"/>
          </a:xfrm>
          <a:prstGeom prst="rect">
            <a:avLst/>
          </a:prstGeom>
        </p:spPr>
      </p:pic>
      <p:grpSp>
        <p:nvGrpSpPr>
          <p:cNvPr id="10" name="Skupina 9">
            <a:extLst>
              <a:ext uri="{FF2B5EF4-FFF2-40B4-BE49-F238E27FC236}">
                <a16:creationId xmlns:a16="http://schemas.microsoft.com/office/drawing/2014/main" id="{FD974A32-B2D6-9BD3-E38B-800639E7FD2A}"/>
              </a:ext>
            </a:extLst>
          </p:cNvPr>
          <p:cNvGrpSpPr>
            <a:grpSpLocks noChangeAspect="1"/>
          </p:cNvGrpSpPr>
          <p:nvPr/>
        </p:nvGrpSpPr>
        <p:grpSpPr>
          <a:xfrm>
            <a:off x="6442432" y="4610239"/>
            <a:ext cx="1810079" cy="900000"/>
            <a:chOff x="6252026" y="4365694"/>
            <a:chExt cx="2172099" cy="1080000"/>
          </a:xfrm>
        </p:grpSpPr>
        <p:pic>
          <p:nvPicPr>
            <p:cNvPr id="1028" name="Picture 4" descr="Logotypes | Norway grants">
              <a:extLst>
                <a:ext uri="{FF2B5EF4-FFF2-40B4-BE49-F238E27FC236}">
                  <a16:creationId xmlns:a16="http://schemas.microsoft.com/office/drawing/2014/main" id="{E200B89C-209A-1340-2285-55A9C67410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52026" y="4365694"/>
              <a:ext cx="963001" cy="1080000"/>
            </a:xfrm>
            <a:prstGeom prst="rect">
              <a:avLst/>
            </a:prstGeom>
            <a:noFill/>
            <a:extLst>
              <a:ext uri="{909E8E84-426E-40DD-AFC4-6F175D3DCCD1}">
                <a14:hiddenFill xmlns:a14="http://schemas.microsoft.com/office/drawing/2010/main">
                  <a:solidFill>
                    <a:srgbClr val="FFFFFF"/>
                  </a:solidFill>
                </a14:hiddenFill>
              </a:ext>
            </a:extLst>
          </p:spPr>
        </p:pic>
        <p:pic>
          <p:nvPicPr>
            <p:cNvPr id="9" name="Obrázok 8">
              <a:extLst>
                <a:ext uri="{FF2B5EF4-FFF2-40B4-BE49-F238E27FC236}">
                  <a16:creationId xmlns:a16="http://schemas.microsoft.com/office/drawing/2014/main" id="{9D11D34F-E8B2-B35A-29A6-4D80BDA3A053}"/>
                </a:ext>
              </a:extLst>
            </p:cNvPr>
            <p:cNvPicPr>
              <a:picLocks noChangeAspect="1"/>
            </p:cNvPicPr>
            <p:nvPr/>
          </p:nvPicPr>
          <p:blipFill>
            <a:blip r:embed="rId7"/>
            <a:stretch>
              <a:fillRect/>
            </a:stretch>
          </p:blipFill>
          <p:spPr>
            <a:xfrm>
              <a:off x="7344124" y="4365694"/>
              <a:ext cx="1080001" cy="1080000"/>
            </a:xfrm>
            <a:prstGeom prst="rect">
              <a:avLst/>
            </a:prstGeom>
          </p:spPr>
        </p:pic>
      </p:grpSp>
    </p:spTree>
    <p:extLst>
      <p:ext uri="{BB962C8B-B14F-4D97-AF65-F5344CB8AC3E}">
        <p14:creationId xmlns:p14="http://schemas.microsoft.com/office/powerpoint/2010/main" val="29204463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show="0">
  <p:cSld>
    <p:bg>
      <p:bgPr>
        <a:blipFill dpi="0" rotWithShape="1">
          <a:blip r:embed="rId3">
            <a:lum/>
            <a:extLst>
              <a:ext uri="{96DAC541-7B7A-43D3-8B79-37D633B846F1}">
                <asvg:svgBlip xmlns:asvg="http://schemas.microsoft.com/office/drawing/2016/SVG/main" r:embed="rId4"/>
              </a:ext>
            </a:extLst>
          </a:blip>
          <a:srcRect/>
          <a:stretch>
            <a:fillRect/>
          </a:stretch>
        </a:blip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4AAAF6-C8ED-85F4-0459-C0367D269C4A}"/>
              </a:ext>
            </a:extLst>
          </p:cNvPr>
          <p:cNvSpPr>
            <a:spLocks noGrp="1"/>
          </p:cNvSpPr>
          <p:nvPr>
            <p:ph type="title"/>
          </p:nvPr>
        </p:nvSpPr>
        <p:spPr/>
        <p:txBody>
          <a:bodyPr>
            <a:normAutofit/>
          </a:bodyPr>
          <a:lstStyle/>
          <a:p>
            <a:r>
              <a:rPr lang="sk-SK" dirty="0" err="1"/>
              <a:t>Education</a:t>
            </a:r>
            <a:r>
              <a:rPr lang="sk-SK" dirty="0"/>
              <a:t> </a:t>
            </a:r>
            <a:r>
              <a:rPr lang="sk-SK" dirty="0" err="1"/>
              <a:t>activities</a:t>
            </a:r>
            <a:endParaRPr lang="sk-SK" dirty="0"/>
          </a:p>
        </p:txBody>
      </p:sp>
      <p:sp>
        <p:nvSpPr>
          <p:cNvPr id="6" name="Zástupný objekt pre číslo snímky 5"/>
          <p:cNvSpPr>
            <a:spLocks noGrp="1"/>
          </p:cNvSpPr>
          <p:nvPr>
            <p:ph type="sldNum" sz="quarter" idx="12"/>
          </p:nvPr>
        </p:nvSpPr>
        <p:spPr/>
        <p:txBody>
          <a:bodyPr/>
          <a:lstStyle/>
          <a:p>
            <a:fld id="{831A784D-4928-4D1C-9696-D92BC1EDB409}" type="slidenum">
              <a:rPr lang="en-US" smtClean="0"/>
              <a:pPr/>
              <a:t>10</a:t>
            </a:fld>
            <a:endParaRPr lang="en-US" dirty="0"/>
          </a:p>
        </p:txBody>
      </p:sp>
      <p:sp>
        <p:nvSpPr>
          <p:cNvPr id="5" name="Zástupný objekt pre obsah 4">
            <a:extLst>
              <a:ext uri="{FF2B5EF4-FFF2-40B4-BE49-F238E27FC236}">
                <a16:creationId xmlns:a16="http://schemas.microsoft.com/office/drawing/2014/main" id="{CB572AEE-8760-268D-65DE-1F3EFBE8166E}"/>
              </a:ext>
            </a:extLst>
          </p:cNvPr>
          <p:cNvSpPr>
            <a:spLocks noGrp="1"/>
          </p:cNvSpPr>
          <p:nvPr>
            <p:ph sz="quarter" idx="13"/>
          </p:nvPr>
        </p:nvSpPr>
        <p:spPr/>
        <p:txBody>
          <a:bodyPr/>
          <a:lstStyle/>
          <a:p>
            <a:r>
              <a:rPr lang="sk-SK" b="1" dirty="0" err="1">
                <a:solidFill>
                  <a:srgbClr val="A6192E"/>
                </a:solidFill>
              </a:rPr>
              <a:t>Doctoral</a:t>
            </a:r>
            <a:r>
              <a:rPr lang="sk-SK" b="1" dirty="0">
                <a:solidFill>
                  <a:srgbClr val="A6192E"/>
                </a:solidFill>
              </a:rPr>
              <a:t> study:</a:t>
            </a:r>
          </a:p>
          <a:p>
            <a:pPr marL="1028700" lvl="1" indent="-342900"/>
            <a:r>
              <a:rPr lang="en-US" dirty="0">
                <a:latin typeface="Arial" panose="020B0604020202020204" pitchFamily="34" charset="0"/>
                <a:cs typeface="Arial" panose="020B0604020202020204" pitchFamily="34" charset="0"/>
              </a:rPr>
              <a:t>automated production systems</a:t>
            </a:r>
            <a:endParaRPr lang="sk-SK" dirty="0">
              <a:latin typeface="Arial" panose="020B0604020202020204" pitchFamily="34" charset="0"/>
              <a:cs typeface="Arial" panose="020B0604020202020204" pitchFamily="34" charset="0"/>
            </a:endParaRPr>
          </a:p>
          <a:p>
            <a:pPr marL="1028700" lvl="1" indent="-342900"/>
            <a:r>
              <a:rPr lang="en-US" dirty="0">
                <a:latin typeface="Arial" panose="020B0604020202020204" pitchFamily="34" charset="0"/>
                <a:cs typeface="Arial" panose="020B0604020202020204" pitchFamily="34" charset="0"/>
              </a:rPr>
              <a:t>industrial engineering</a:t>
            </a:r>
            <a:endParaRPr lang="sk-SK" dirty="0">
              <a:latin typeface="Arial" panose="020B0604020202020204" pitchFamily="34" charset="0"/>
              <a:cs typeface="Arial" panose="020B0604020202020204" pitchFamily="34" charset="0"/>
            </a:endParaRPr>
          </a:p>
          <a:p>
            <a:pPr marL="1028700" lvl="1" indent="-342900"/>
            <a:r>
              <a:rPr lang="en-US" dirty="0">
                <a:latin typeface="Arial" panose="020B0604020202020204" pitchFamily="34" charset="0"/>
                <a:cs typeface="Arial" panose="020B0604020202020204" pitchFamily="34" charset="0"/>
              </a:rPr>
              <a:t>engineering technologies</a:t>
            </a:r>
            <a:endParaRPr lang="sk-SK" dirty="0">
              <a:latin typeface="Arial" panose="020B0604020202020204" pitchFamily="34" charset="0"/>
              <a:cs typeface="Arial" panose="020B0604020202020204" pitchFamily="34" charset="0"/>
            </a:endParaRPr>
          </a:p>
          <a:p>
            <a:pPr marL="1028700" lvl="1" indent="-342900"/>
            <a:r>
              <a:rPr lang="en-US" dirty="0">
                <a:latin typeface="Arial" panose="020B0604020202020204" pitchFamily="34" charset="0"/>
                <a:cs typeface="Arial" panose="020B0604020202020204" pitchFamily="34" charset="0"/>
              </a:rPr>
              <a:t>technical materials</a:t>
            </a:r>
            <a:endParaRPr lang="sk-SK" dirty="0">
              <a:latin typeface="Arial" panose="020B0604020202020204" pitchFamily="34" charset="0"/>
              <a:cs typeface="Arial" panose="020B0604020202020204" pitchFamily="34" charset="0"/>
            </a:endParaRPr>
          </a:p>
          <a:p>
            <a:pPr marL="1028700" lvl="1" indent="-342900"/>
            <a:r>
              <a:rPr lang="en-US" dirty="0">
                <a:latin typeface="Arial" panose="020B0604020202020204" pitchFamily="34" charset="0"/>
                <a:cs typeface="Arial" panose="020B0604020202020204" pitchFamily="34" charset="0"/>
              </a:rPr>
              <a:t>machine parts and mechanisms</a:t>
            </a:r>
            <a:endParaRPr lang="sk-SK" dirty="0">
              <a:latin typeface="Arial" panose="020B0604020202020204" pitchFamily="34" charset="0"/>
              <a:cs typeface="Arial" panose="020B0604020202020204" pitchFamily="34" charset="0"/>
            </a:endParaRPr>
          </a:p>
          <a:p>
            <a:pPr marL="1028700" lvl="1" indent="-342900"/>
            <a:r>
              <a:rPr lang="en-US" dirty="0">
                <a:latin typeface="Arial" panose="020B0604020202020204" pitchFamily="34" charset="0"/>
                <a:cs typeface="Arial" panose="020B0604020202020204" pitchFamily="34" charset="0"/>
              </a:rPr>
              <a:t>energy machines and devices</a:t>
            </a:r>
            <a:endParaRPr lang="sk-SK" dirty="0">
              <a:latin typeface="Arial" panose="020B0604020202020204" pitchFamily="34" charset="0"/>
              <a:cs typeface="Arial" panose="020B0604020202020204" pitchFamily="34" charset="0"/>
            </a:endParaRPr>
          </a:p>
          <a:p>
            <a:pPr marL="1028700" lvl="1" indent="-342900"/>
            <a:r>
              <a:rPr lang="en-US" dirty="0">
                <a:latin typeface="Arial" panose="020B0604020202020204" pitchFamily="34" charset="0"/>
                <a:cs typeface="Arial" panose="020B0604020202020204" pitchFamily="34" charset="0"/>
              </a:rPr>
              <a:t>rolling stock</a:t>
            </a:r>
            <a:endParaRPr lang="sk-SK" dirty="0">
              <a:latin typeface="Arial" panose="020B0604020202020204" pitchFamily="34" charset="0"/>
              <a:cs typeface="Arial" panose="020B0604020202020204" pitchFamily="34" charset="0"/>
            </a:endParaRPr>
          </a:p>
        </p:txBody>
      </p:sp>
      <p:grpSp>
        <p:nvGrpSpPr>
          <p:cNvPr id="8" name="Skupina 7">
            <a:extLst>
              <a:ext uri="{FF2B5EF4-FFF2-40B4-BE49-F238E27FC236}">
                <a16:creationId xmlns:a16="http://schemas.microsoft.com/office/drawing/2014/main" id="{C4A1AD36-02F4-CA8E-F130-E50B6CD5703B}"/>
              </a:ext>
            </a:extLst>
          </p:cNvPr>
          <p:cNvGrpSpPr>
            <a:grpSpLocks noChangeAspect="1"/>
          </p:cNvGrpSpPr>
          <p:nvPr/>
        </p:nvGrpSpPr>
        <p:grpSpPr>
          <a:xfrm>
            <a:off x="6420915" y="6311182"/>
            <a:ext cx="905038" cy="450000"/>
            <a:chOff x="6252026" y="4365694"/>
            <a:chExt cx="2172099" cy="1080000"/>
          </a:xfrm>
        </p:grpSpPr>
        <p:pic>
          <p:nvPicPr>
            <p:cNvPr id="9" name="Picture 4" descr="Logotypes | Norway grants">
              <a:extLst>
                <a:ext uri="{FF2B5EF4-FFF2-40B4-BE49-F238E27FC236}">
                  <a16:creationId xmlns:a16="http://schemas.microsoft.com/office/drawing/2014/main" id="{CC524F79-3BA4-546D-8794-0C0397E89C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2026" y="4365694"/>
              <a:ext cx="963001"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Obrázok 9">
              <a:extLst>
                <a:ext uri="{FF2B5EF4-FFF2-40B4-BE49-F238E27FC236}">
                  <a16:creationId xmlns:a16="http://schemas.microsoft.com/office/drawing/2014/main" id="{EADCB413-D77F-DAC2-FB53-BEE43CC36840}"/>
                </a:ext>
              </a:extLst>
            </p:cNvPr>
            <p:cNvPicPr>
              <a:picLocks noChangeAspect="1"/>
            </p:cNvPicPr>
            <p:nvPr/>
          </p:nvPicPr>
          <p:blipFill>
            <a:blip r:embed="rId6"/>
            <a:stretch>
              <a:fillRect/>
            </a:stretch>
          </p:blipFill>
          <p:spPr>
            <a:xfrm>
              <a:off x="7344124" y="4365694"/>
              <a:ext cx="1080001" cy="1080000"/>
            </a:xfrm>
            <a:prstGeom prst="rect">
              <a:avLst/>
            </a:prstGeom>
          </p:spPr>
        </p:pic>
      </p:grpSp>
    </p:spTree>
    <p:extLst>
      <p:ext uri="{BB962C8B-B14F-4D97-AF65-F5344CB8AC3E}">
        <p14:creationId xmlns:p14="http://schemas.microsoft.com/office/powerpoint/2010/main" val="32272024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extLst>
              <a:ext uri="{96DAC541-7B7A-43D3-8B79-37D633B846F1}">
                <asvg:svgBlip xmlns:asvg="http://schemas.microsoft.com/office/drawing/2016/SVG/main" r:embed="rId4"/>
              </a:ext>
            </a:extLst>
          </a:blip>
          <a:srcRect/>
          <a:stretch>
            <a:fillRect/>
          </a:stretch>
        </a:blip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4AAAF6-C8ED-85F4-0459-C0367D269C4A}"/>
              </a:ext>
            </a:extLst>
          </p:cNvPr>
          <p:cNvSpPr>
            <a:spLocks noGrp="1"/>
          </p:cNvSpPr>
          <p:nvPr>
            <p:ph type="title"/>
          </p:nvPr>
        </p:nvSpPr>
        <p:spPr/>
        <p:txBody>
          <a:bodyPr>
            <a:normAutofit/>
          </a:bodyPr>
          <a:lstStyle/>
          <a:p>
            <a:r>
              <a:rPr lang="en-US" dirty="0"/>
              <a:t>Ranking the University and Faculty</a:t>
            </a:r>
          </a:p>
        </p:txBody>
      </p:sp>
      <p:sp>
        <p:nvSpPr>
          <p:cNvPr id="3" name="Zástupný objekt pre obsah 2">
            <a:extLst>
              <a:ext uri="{FF2B5EF4-FFF2-40B4-BE49-F238E27FC236}">
                <a16:creationId xmlns:a16="http://schemas.microsoft.com/office/drawing/2014/main" id="{761BB120-EC85-1391-3280-18C93BD69305}"/>
              </a:ext>
            </a:extLst>
          </p:cNvPr>
          <p:cNvSpPr>
            <a:spLocks noGrp="1"/>
          </p:cNvSpPr>
          <p:nvPr>
            <p:ph sz="quarter" idx="13"/>
          </p:nvPr>
        </p:nvSpPr>
        <p:spPr/>
        <p:txBody>
          <a:bodyPr/>
          <a:lstStyle/>
          <a:p>
            <a:r>
              <a:rPr lang="en-US" dirty="0">
                <a:solidFill>
                  <a:schemeClr val="tx1"/>
                </a:solidFill>
              </a:rPr>
              <a:t>According the ARRA (2012 - 2015): </a:t>
            </a:r>
          </a:p>
          <a:p>
            <a:pPr marL="342900" indent="-342900">
              <a:buFont typeface="Arial" panose="020B0604020202020204" pitchFamily="34" charset="0"/>
              <a:buChar char="•"/>
            </a:pPr>
            <a:r>
              <a:rPr lang="en-US" dirty="0">
                <a:solidFill>
                  <a:schemeClr val="tx1"/>
                </a:solidFill>
              </a:rPr>
              <a:t>University of Žilina obtained the 3rd place in the framework of Technical universities in Slovakia</a:t>
            </a:r>
          </a:p>
          <a:p>
            <a:pPr marL="342900" indent="-342900">
              <a:buFont typeface="Arial" panose="020B0604020202020204" pitchFamily="34" charset="0"/>
              <a:buChar char="•"/>
            </a:pPr>
            <a:r>
              <a:rPr lang="en-US" dirty="0">
                <a:solidFill>
                  <a:schemeClr val="tx1"/>
                </a:solidFill>
              </a:rPr>
              <a:t>Faculty of Mechanical Engineering obtained the 1st place in the framework of technical </a:t>
            </a:r>
            <a:r>
              <a:rPr lang="en-US" dirty="0" err="1">
                <a:solidFill>
                  <a:schemeClr val="tx1"/>
                </a:solidFill>
              </a:rPr>
              <a:t>slovak</a:t>
            </a:r>
            <a:r>
              <a:rPr lang="en-US" dirty="0">
                <a:solidFill>
                  <a:schemeClr val="tx1"/>
                </a:solidFill>
              </a:rPr>
              <a:t> faculties (from 2010 to 2015)</a:t>
            </a:r>
            <a:endParaRPr lang="sk-SK" dirty="0">
              <a:solidFill>
                <a:schemeClr val="tx1"/>
              </a:solidFill>
            </a:endParaRPr>
          </a:p>
          <a:p>
            <a:pPr marL="342900" indent="-342900">
              <a:buFont typeface="Arial" panose="020B0604020202020204" pitchFamily="34" charset="0"/>
              <a:buChar char="•"/>
            </a:pPr>
            <a:r>
              <a:rPr lang="sk-SK" dirty="0">
                <a:solidFill>
                  <a:schemeClr val="tx1"/>
                </a:solidFill>
              </a:rPr>
              <a:t>TOP 3 of Slovak </a:t>
            </a:r>
            <a:r>
              <a:rPr lang="sk-SK" dirty="0" err="1">
                <a:solidFill>
                  <a:schemeClr val="tx1"/>
                </a:solidFill>
              </a:rPr>
              <a:t>universities</a:t>
            </a:r>
            <a:r>
              <a:rPr lang="sk-SK" dirty="0">
                <a:solidFill>
                  <a:schemeClr val="tx1"/>
                </a:solidFill>
              </a:rPr>
              <a:t> </a:t>
            </a:r>
            <a:r>
              <a:rPr lang="sk-SK" dirty="0" err="1">
                <a:solidFill>
                  <a:schemeClr val="tx1"/>
                </a:solidFill>
              </a:rPr>
              <a:t>according</a:t>
            </a:r>
            <a:r>
              <a:rPr lang="sk-SK" dirty="0">
                <a:solidFill>
                  <a:schemeClr val="tx1"/>
                </a:solidFill>
              </a:rPr>
              <a:t> </a:t>
            </a:r>
            <a:r>
              <a:rPr lang="en-US" dirty="0">
                <a:solidFill>
                  <a:schemeClr val="tx1"/>
                </a:solidFill>
              </a:rPr>
              <a:t>QS World University Rankings 202</a:t>
            </a:r>
            <a:r>
              <a:rPr lang="sk-SK" dirty="0">
                <a:solidFill>
                  <a:schemeClr val="tx1"/>
                </a:solidFill>
              </a:rPr>
              <a:t>2</a:t>
            </a:r>
            <a:endParaRPr lang="en-US" dirty="0">
              <a:solidFill>
                <a:schemeClr val="tx1"/>
              </a:solidFill>
            </a:endParaRPr>
          </a:p>
          <a:p>
            <a:endParaRPr lang="sk-SK" dirty="0"/>
          </a:p>
        </p:txBody>
      </p:sp>
      <p:sp>
        <p:nvSpPr>
          <p:cNvPr id="6" name="Zástupný objekt pre číslo snímky 5"/>
          <p:cNvSpPr>
            <a:spLocks noGrp="1"/>
          </p:cNvSpPr>
          <p:nvPr>
            <p:ph type="sldNum" sz="quarter" idx="12"/>
          </p:nvPr>
        </p:nvSpPr>
        <p:spPr/>
        <p:txBody>
          <a:bodyPr/>
          <a:lstStyle/>
          <a:p>
            <a:fld id="{831A784D-4928-4D1C-9696-D92BC1EDB409}" type="slidenum">
              <a:rPr lang="en-US" smtClean="0"/>
              <a:pPr/>
              <a:t>11</a:t>
            </a:fld>
            <a:endParaRPr lang="en-US" dirty="0"/>
          </a:p>
        </p:txBody>
      </p:sp>
      <p:sp>
        <p:nvSpPr>
          <p:cNvPr id="4" name="Rectangle 3">
            <a:extLst>
              <a:ext uri="{FF2B5EF4-FFF2-40B4-BE49-F238E27FC236}">
                <a16:creationId xmlns:a16="http://schemas.microsoft.com/office/drawing/2014/main" id="{E9E60DE4-7BDA-8D66-5004-B955FB07CC16}"/>
              </a:ext>
            </a:extLst>
          </p:cNvPr>
          <p:cNvSpPr>
            <a:spLocks noChangeArrowheads="1"/>
          </p:cNvSpPr>
          <p:nvPr/>
        </p:nvSpPr>
        <p:spPr bwMode="auto">
          <a:xfrm>
            <a:off x="656480" y="5885211"/>
            <a:ext cx="82089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sz="2000">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9pPr>
          </a:lstStyle>
          <a:p>
            <a:pPr algn="ctr" eaLnBrk="1" hangingPunct="1">
              <a:spcBef>
                <a:spcPct val="0"/>
              </a:spcBef>
              <a:buClrTx/>
              <a:buSzTx/>
              <a:buFontTx/>
              <a:buNone/>
            </a:pPr>
            <a:r>
              <a:rPr lang="sk-SK" sz="1400" b="1" i="1" dirty="0"/>
              <a:t>ARRA</a:t>
            </a:r>
            <a:r>
              <a:rPr lang="sk-SK" sz="1400" i="1" dirty="0"/>
              <a:t> </a:t>
            </a:r>
            <a:r>
              <a:rPr lang="sk-SK" sz="1400" i="1" dirty="0" err="1"/>
              <a:t>is</a:t>
            </a:r>
            <a:r>
              <a:rPr lang="sk-SK" sz="1400" i="1" dirty="0"/>
              <a:t> </a:t>
            </a:r>
            <a:r>
              <a:rPr lang="en-US" sz="1400" i="1" dirty="0"/>
              <a:t>Academic Ranking and Rating Agency </a:t>
            </a:r>
            <a:r>
              <a:rPr lang="sk-SK" sz="1400" i="1" dirty="0"/>
              <a:t>and </a:t>
            </a:r>
            <a:r>
              <a:rPr lang="sk-SK" sz="1400" i="1" dirty="0" err="1"/>
              <a:t>it</a:t>
            </a:r>
            <a:r>
              <a:rPr lang="sk-SK" sz="1400" i="1" dirty="0"/>
              <a:t> </a:t>
            </a:r>
            <a:r>
              <a:rPr lang="en-US" sz="1400" i="1" dirty="0"/>
              <a:t>is an independent Slovak civil association </a:t>
            </a:r>
            <a:endParaRPr lang="sk-SK" altLang="sk-SK" sz="1400" i="1" dirty="0">
              <a:solidFill>
                <a:srgbClr val="C00000"/>
              </a:solidFill>
            </a:endParaRPr>
          </a:p>
        </p:txBody>
      </p:sp>
      <p:grpSp>
        <p:nvGrpSpPr>
          <p:cNvPr id="9" name="Skupina 8">
            <a:extLst>
              <a:ext uri="{FF2B5EF4-FFF2-40B4-BE49-F238E27FC236}">
                <a16:creationId xmlns:a16="http://schemas.microsoft.com/office/drawing/2014/main" id="{14461BBD-19B8-3632-26FA-4949C0E8BC49}"/>
              </a:ext>
            </a:extLst>
          </p:cNvPr>
          <p:cNvGrpSpPr>
            <a:grpSpLocks noChangeAspect="1"/>
          </p:cNvGrpSpPr>
          <p:nvPr/>
        </p:nvGrpSpPr>
        <p:grpSpPr>
          <a:xfrm>
            <a:off x="6420915" y="6311182"/>
            <a:ext cx="905038" cy="450000"/>
            <a:chOff x="6252026" y="4365694"/>
            <a:chExt cx="2172099" cy="1080000"/>
          </a:xfrm>
        </p:grpSpPr>
        <p:pic>
          <p:nvPicPr>
            <p:cNvPr id="10" name="Picture 4" descr="Logotypes | Norway grants">
              <a:extLst>
                <a:ext uri="{FF2B5EF4-FFF2-40B4-BE49-F238E27FC236}">
                  <a16:creationId xmlns:a16="http://schemas.microsoft.com/office/drawing/2014/main" id="{488155AD-E8FA-5F8F-8E98-EBA04CEF17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2026" y="4365694"/>
              <a:ext cx="963001"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Obrázok 10">
              <a:extLst>
                <a:ext uri="{FF2B5EF4-FFF2-40B4-BE49-F238E27FC236}">
                  <a16:creationId xmlns:a16="http://schemas.microsoft.com/office/drawing/2014/main" id="{69D5290C-3690-5F67-00FE-3C5348362B13}"/>
                </a:ext>
              </a:extLst>
            </p:cNvPr>
            <p:cNvPicPr>
              <a:picLocks noChangeAspect="1"/>
            </p:cNvPicPr>
            <p:nvPr/>
          </p:nvPicPr>
          <p:blipFill>
            <a:blip r:embed="rId6"/>
            <a:stretch>
              <a:fillRect/>
            </a:stretch>
          </p:blipFill>
          <p:spPr>
            <a:xfrm>
              <a:off x="7344124" y="4365694"/>
              <a:ext cx="1080001" cy="1080000"/>
            </a:xfrm>
            <a:prstGeom prst="rect">
              <a:avLst/>
            </a:prstGeom>
          </p:spPr>
        </p:pic>
      </p:grpSp>
    </p:spTree>
    <p:extLst>
      <p:ext uri="{BB962C8B-B14F-4D97-AF65-F5344CB8AC3E}">
        <p14:creationId xmlns:p14="http://schemas.microsoft.com/office/powerpoint/2010/main" val="6446337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extLst>
              <a:ext uri="{96DAC541-7B7A-43D3-8B79-37D633B846F1}">
                <asvg:svgBlip xmlns:asvg="http://schemas.microsoft.com/office/drawing/2016/SVG/main" r:embed="rId4"/>
              </a:ext>
            </a:extLst>
          </a:blip>
          <a:srcRect/>
          <a:stretch>
            <a:fillRect/>
          </a:stretch>
        </a:blip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4AAAF6-C8ED-85F4-0459-C0367D269C4A}"/>
              </a:ext>
            </a:extLst>
          </p:cNvPr>
          <p:cNvSpPr>
            <a:spLocks noGrp="1"/>
          </p:cNvSpPr>
          <p:nvPr>
            <p:ph type="title"/>
          </p:nvPr>
        </p:nvSpPr>
        <p:spPr/>
        <p:txBody>
          <a:bodyPr>
            <a:normAutofit/>
          </a:bodyPr>
          <a:lstStyle/>
          <a:p>
            <a:r>
              <a:rPr lang="en-US" dirty="0"/>
              <a:t>The most important industry references....</a:t>
            </a:r>
            <a:endParaRPr lang="sk-SK" dirty="0"/>
          </a:p>
        </p:txBody>
      </p:sp>
      <p:sp>
        <p:nvSpPr>
          <p:cNvPr id="6" name="Zástupný objekt pre číslo snímky 5"/>
          <p:cNvSpPr>
            <a:spLocks noGrp="1"/>
          </p:cNvSpPr>
          <p:nvPr>
            <p:ph type="sldNum" sz="quarter" idx="12"/>
          </p:nvPr>
        </p:nvSpPr>
        <p:spPr/>
        <p:txBody>
          <a:bodyPr/>
          <a:lstStyle/>
          <a:p>
            <a:fld id="{831A784D-4928-4D1C-9696-D92BC1EDB409}" type="slidenum">
              <a:rPr lang="en-US" smtClean="0"/>
              <a:pPr/>
              <a:t>12</a:t>
            </a:fld>
            <a:endParaRPr lang="en-US" dirty="0"/>
          </a:p>
        </p:txBody>
      </p:sp>
      <p:sp>
        <p:nvSpPr>
          <p:cNvPr id="5" name="Zástupný objekt pre obsah 4">
            <a:extLst>
              <a:ext uri="{FF2B5EF4-FFF2-40B4-BE49-F238E27FC236}">
                <a16:creationId xmlns:a16="http://schemas.microsoft.com/office/drawing/2014/main" id="{CB572AEE-8760-268D-65DE-1F3EFBE8166E}"/>
              </a:ext>
            </a:extLst>
          </p:cNvPr>
          <p:cNvSpPr>
            <a:spLocks noGrp="1"/>
          </p:cNvSpPr>
          <p:nvPr>
            <p:ph sz="quarter" idx="13"/>
          </p:nvPr>
        </p:nvSpPr>
        <p:spPr/>
        <p:txBody>
          <a:bodyPr>
            <a:normAutofit/>
          </a:bodyPr>
          <a:lstStyle/>
          <a:p>
            <a:pPr marL="342900" indent="-342900">
              <a:spcBef>
                <a:spcPct val="0"/>
              </a:spcBef>
              <a:spcAft>
                <a:spcPts val="300"/>
              </a:spcAft>
              <a:buClrTx/>
              <a:buSzTx/>
              <a:buFont typeface="Arial" panose="020B0604020202020204" pitchFamily="34" charset="0"/>
              <a:buChar char="•"/>
            </a:pPr>
            <a:r>
              <a:rPr lang="en-US" altLang="sk-SK" sz="2000" dirty="0">
                <a:solidFill>
                  <a:sysClr val="windowText" lastClr="000000"/>
                </a:solidFill>
              </a:rPr>
              <a:t>Schaeffler </a:t>
            </a:r>
            <a:r>
              <a:rPr lang="en-US" altLang="sk-SK" sz="2000" dirty="0" err="1">
                <a:solidFill>
                  <a:sysClr val="windowText" lastClr="000000"/>
                </a:solidFill>
              </a:rPr>
              <a:t>Kysuce</a:t>
            </a:r>
            <a:r>
              <a:rPr lang="en-US" altLang="sk-SK" sz="2000" dirty="0">
                <a:solidFill>
                  <a:sysClr val="windowText" lastClr="000000"/>
                </a:solidFill>
              </a:rPr>
              <a:t>, </a:t>
            </a:r>
            <a:r>
              <a:rPr lang="en-US" altLang="sk-SK" sz="2000" dirty="0" err="1">
                <a:solidFill>
                  <a:sysClr val="windowText" lastClr="000000"/>
                </a:solidFill>
              </a:rPr>
              <a:t>spol</a:t>
            </a:r>
            <a:r>
              <a:rPr lang="en-US" altLang="sk-SK" sz="2000" dirty="0">
                <a:solidFill>
                  <a:sysClr val="windowText" lastClr="000000"/>
                </a:solidFill>
              </a:rPr>
              <a:t>. s </a:t>
            </a:r>
            <a:r>
              <a:rPr lang="en-US" altLang="sk-SK" sz="2000" dirty="0" err="1">
                <a:solidFill>
                  <a:sysClr val="windowText" lastClr="000000"/>
                </a:solidFill>
              </a:rPr>
              <a:t>r.o</a:t>
            </a:r>
            <a:r>
              <a:rPr lang="en-US" altLang="sk-SK" sz="2000" dirty="0">
                <a:solidFill>
                  <a:sysClr val="windowText" lastClr="000000"/>
                </a:solidFill>
              </a:rPr>
              <a:t>. – </a:t>
            </a:r>
            <a:r>
              <a:rPr lang="en-US" altLang="sk-SK" sz="2000" dirty="0" err="1">
                <a:solidFill>
                  <a:sysClr val="windowText" lastClr="000000"/>
                </a:solidFill>
              </a:rPr>
              <a:t>Kysucké</a:t>
            </a:r>
            <a:r>
              <a:rPr lang="en-US" altLang="sk-SK" sz="2000" dirty="0">
                <a:solidFill>
                  <a:sysClr val="windowText" lastClr="000000"/>
                </a:solidFill>
              </a:rPr>
              <a:t> </a:t>
            </a:r>
            <a:r>
              <a:rPr lang="en-US" altLang="sk-SK" sz="2000" dirty="0" err="1">
                <a:solidFill>
                  <a:sysClr val="windowText" lastClr="000000"/>
                </a:solidFill>
              </a:rPr>
              <a:t>Nové</a:t>
            </a:r>
            <a:r>
              <a:rPr lang="en-US" altLang="sk-SK" sz="2000" dirty="0">
                <a:solidFill>
                  <a:sysClr val="windowText" lastClr="000000"/>
                </a:solidFill>
              </a:rPr>
              <a:t> Mesto, SK + Germany </a:t>
            </a:r>
            <a:endParaRPr lang="sk-SK" altLang="sk-SK" sz="2000" dirty="0">
              <a:solidFill>
                <a:sysClr val="windowText" lastClr="000000"/>
              </a:solidFill>
            </a:endParaRPr>
          </a:p>
          <a:p>
            <a:pPr marL="342900" indent="-342900">
              <a:spcBef>
                <a:spcPct val="0"/>
              </a:spcBef>
              <a:spcAft>
                <a:spcPts val="300"/>
              </a:spcAft>
              <a:buClrTx/>
              <a:buSzTx/>
              <a:buFont typeface="Arial" panose="020B0604020202020204" pitchFamily="34" charset="0"/>
              <a:buChar char="•"/>
            </a:pPr>
            <a:r>
              <a:rPr lang="sk-SK" altLang="sk-SK" sz="2000" dirty="0">
                <a:solidFill>
                  <a:sysClr val="windowText" lastClr="000000"/>
                </a:solidFill>
              </a:rPr>
              <a:t>Volkswagen Martin, Slovakia + </a:t>
            </a:r>
            <a:r>
              <a:rPr lang="sk-SK" altLang="sk-SK" sz="2000" dirty="0" err="1">
                <a:solidFill>
                  <a:sysClr val="windowText" lastClr="000000"/>
                </a:solidFill>
              </a:rPr>
              <a:t>Germany</a:t>
            </a:r>
            <a:endParaRPr lang="sk-SK" altLang="sk-SK" sz="2000" dirty="0">
              <a:solidFill>
                <a:sysClr val="windowText" lastClr="000000"/>
              </a:solidFill>
            </a:endParaRPr>
          </a:p>
          <a:p>
            <a:pPr marL="342900" indent="-342900">
              <a:spcBef>
                <a:spcPct val="0"/>
              </a:spcBef>
              <a:spcAft>
                <a:spcPts val="300"/>
              </a:spcAft>
              <a:buClrTx/>
              <a:buSzTx/>
              <a:buFont typeface="Arial" panose="020B0604020202020204" pitchFamily="34" charset="0"/>
              <a:buChar char="•"/>
            </a:pPr>
            <a:r>
              <a:rPr lang="sk-SK" altLang="sk-SK" sz="2000" dirty="0">
                <a:solidFill>
                  <a:sysClr val="windowText" lastClr="000000"/>
                </a:solidFill>
              </a:rPr>
              <a:t>KIA </a:t>
            </a:r>
            <a:r>
              <a:rPr lang="sk-SK" altLang="sk-SK" sz="2000" dirty="0" err="1">
                <a:solidFill>
                  <a:sysClr val="windowText" lastClr="000000"/>
                </a:solidFill>
              </a:rPr>
              <a:t>motors</a:t>
            </a:r>
            <a:r>
              <a:rPr lang="sk-SK" altLang="sk-SK" sz="2000" dirty="0">
                <a:solidFill>
                  <a:sysClr val="windowText" lastClr="000000"/>
                </a:solidFill>
              </a:rPr>
              <a:t> Slovakia</a:t>
            </a:r>
          </a:p>
          <a:p>
            <a:pPr marL="342900" indent="-342900">
              <a:spcBef>
                <a:spcPct val="0"/>
              </a:spcBef>
              <a:spcAft>
                <a:spcPts val="300"/>
              </a:spcAft>
              <a:buClrTx/>
              <a:buSzTx/>
              <a:buFont typeface="Arial" panose="020B0604020202020204" pitchFamily="34" charset="0"/>
              <a:buChar char="•"/>
            </a:pPr>
            <a:r>
              <a:rPr lang="en-US" altLang="sk-SK" sz="2000" dirty="0">
                <a:solidFill>
                  <a:sysClr val="windowText" lastClr="000000"/>
                </a:solidFill>
              </a:rPr>
              <a:t>SAS FLERTEX </a:t>
            </a:r>
            <a:r>
              <a:rPr lang="en-US" altLang="sk-SK" sz="2000" dirty="0" err="1">
                <a:solidFill>
                  <a:sysClr val="windowText" lastClr="000000"/>
                </a:solidFill>
              </a:rPr>
              <a:t>Matériaux</a:t>
            </a:r>
            <a:r>
              <a:rPr lang="en-US" altLang="sk-SK" sz="2000" dirty="0">
                <a:solidFill>
                  <a:sysClr val="windowText" lastClr="000000"/>
                </a:solidFill>
              </a:rPr>
              <a:t> d</a:t>
            </a:r>
            <a:r>
              <a:rPr lang="sk-SK" altLang="sk-SK" sz="2000" dirty="0">
                <a:solidFill>
                  <a:sysClr val="windowText" lastClr="000000"/>
                </a:solidFill>
              </a:rPr>
              <a:t>e</a:t>
            </a:r>
            <a:r>
              <a:rPr lang="en-US" altLang="sk-SK" sz="2000" dirty="0">
                <a:solidFill>
                  <a:sysClr val="windowText" lastClr="000000"/>
                </a:solidFill>
              </a:rPr>
              <a:t> </a:t>
            </a:r>
            <a:r>
              <a:rPr lang="en-US" altLang="sk-SK" sz="2000" dirty="0" err="1">
                <a:solidFill>
                  <a:sysClr val="windowText" lastClr="000000"/>
                </a:solidFill>
              </a:rPr>
              <a:t>fr</a:t>
            </a:r>
            <a:r>
              <a:rPr lang="sk-SK" altLang="sk-SK" sz="2000" dirty="0">
                <a:solidFill>
                  <a:sysClr val="windowText" lastClr="000000"/>
                </a:solidFill>
              </a:rPr>
              <a:t>i</a:t>
            </a:r>
            <a:r>
              <a:rPr lang="en-US" altLang="sk-SK" sz="2000" dirty="0" err="1">
                <a:solidFill>
                  <a:sysClr val="windowText" lastClr="000000"/>
                </a:solidFill>
              </a:rPr>
              <a:t>ct</a:t>
            </a:r>
            <a:r>
              <a:rPr lang="sk-SK" altLang="sk-SK" sz="2000" dirty="0">
                <a:solidFill>
                  <a:sysClr val="windowText" lastClr="000000"/>
                </a:solidFill>
              </a:rPr>
              <a:t>i</a:t>
            </a:r>
            <a:r>
              <a:rPr lang="en-US" altLang="sk-SK" sz="2000" dirty="0">
                <a:solidFill>
                  <a:sysClr val="windowText" lastClr="000000"/>
                </a:solidFill>
              </a:rPr>
              <a:t>o</a:t>
            </a:r>
            <a:r>
              <a:rPr lang="sk-SK" altLang="sk-SK" sz="2000" dirty="0">
                <a:solidFill>
                  <a:sysClr val="windowText" lastClr="000000"/>
                </a:solidFill>
              </a:rPr>
              <a:t>n</a:t>
            </a:r>
            <a:r>
              <a:rPr lang="en-US" altLang="sk-SK" sz="2000" dirty="0">
                <a:solidFill>
                  <a:sysClr val="windowText" lastClr="000000"/>
                </a:solidFill>
              </a:rPr>
              <a:t>, France</a:t>
            </a:r>
            <a:endParaRPr lang="sk-SK" altLang="sk-SK" sz="2000" dirty="0">
              <a:solidFill>
                <a:sysClr val="windowText" lastClr="000000"/>
              </a:solidFill>
            </a:endParaRPr>
          </a:p>
          <a:p>
            <a:pPr marL="342900" indent="-342900">
              <a:spcBef>
                <a:spcPct val="0"/>
              </a:spcBef>
              <a:spcAft>
                <a:spcPts val="300"/>
              </a:spcAft>
              <a:buFont typeface="Arial" panose="020B0604020202020204" pitchFamily="34" charset="0"/>
              <a:buChar char="•"/>
            </a:pPr>
            <a:r>
              <a:rPr lang="en-US" altLang="sk-SK" sz="2000" dirty="0">
                <a:solidFill>
                  <a:sysClr val="windowText" lastClr="000000"/>
                </a:solidFill>
              </a:rPr>
              <a:t>Triple D Bending, Canada</a:t>
            </a:r>
          </a:p>
          <a:p>
            <a:pPr marL="342900" indent="-342900">
              <a:spcBef>
                <a:spcPct val="0"/>
              </a:spcBef>
              <a:spcAft>
                <a:spcPts val="300"/>
              </a:spcAft>
              <a:buClrTx/>
              <a:buSzTx/>
              <a:buFont typeface="Arial" panose="020B0604020202020204" pitchFamily="34" charset="0"/>
              <a:buChar char="•"/>
            </a:pPr>
            <a:r>
              <a:rPr lang="en-US" altLang="sk-SK" sz="2000" dirty="0">
                <a:solidFill>
                  <a:sysClr val="windowText" lastClr="000000"/>
                </a:solidFill>
              </a:rPr>
              <a:t>Beijing </a:t>
            </a:r>
            <a:r>
              <a:rPr lang="en-US" altLang="sk-SK" sz="2000" dirty="0" err="1">
                <a:solidFill>
                  <a:sysClr val="windowText" lastClr="000000"/>
                </a:solidFill>
              </a:rPr>
              <a:t>Puran</a:t>
            </a:r>
            <a:r>
              <a:rPr lang="en-US" altLang="sk-SK" sz="2000" dirty="0">
                <a:solidFill>
                  <a:sysClr val="windowText" lastClr="000000"/>
                </a:solidFill>
              </a:rPr>
              <a:t> Railway Braking Technology, China</a:t>
            </a:r>
          </a:p>
          <a:p>
            <a:pPr marL="342900" indent="-342900">
              <a:spcBef>
                <a:spcPct val="0"/>
              </a:spcBef>
              <a:spcAft>
                <a:spcPts val="300"/>
              </a:spcAft>
              <a:buClrTx/>
              <a:buSzTx/>
              <a:buFont typeface="Arial" panose="020B0604020202020204" pitchFamily="34" charset="0"/>
              <a:buChar char="•"/>
            </a:pPr>
            <a:r>
              <a:rPr lang="en-US" altLang="sk-SK" sz="2000" dirty="0">
                <a:solidFill>
                  <a:sysClr val="windowText" lastClr="000000"/>
                </a:solidFill>
              </a:rPr>
              <a:t>BONATRANS GROUP </a:t>
            </a:r>
            <a:r>
              <a:rPr lang="en-US" altLang="sk-SK" sz="2000" dirty="0" err="1">
                <a:solidFill>
                  <a:sysClr val="windowText" lastClr="000000"/>
                </a:solidFill>
              </a:rPr>
              <a:t>a.s.</a:t>
            </a:r>
            <a:r>
              <a:rPr lang="en-US" altLang="sk-SK" sz="2000" dirty="0">
                <a:solidFill>
                  <a:sysClr val="windowText" lastClr="000000"/>
                </a:solidFill>
              </a:rPr>
              <a:t>, Czech republic</a:t>
            </a:r>
          </a:p>
          <a:p>
            <a:pPr marL="342900" indent="-342900">
              <a:spcBef>
                <a:spcPct val="0"/>
              </a:spcBef>
              <a:spcAft>
                <a:spcPts val="300"/>
              </a:spcAft>
              <a:buClrTx/>
              <a:buSzTx/>
              <a:buFont typeface="Arial" panose="020B0604020202020204" pitchFamily="34" charset="0"/>
              <a:buChar char="•"/>
            </a:pPr>
            <a:r>
              <a:rPr lang="en-US" altLang="sk-SK" sz="2000" dirty="0">
                <a:solidFill>
                  <a:sysClr val="windowText" lastClr="000000"/>
                </a:solidFill>
              </a:rPr>
              <a:t>ELMAX ŽILINA, </a:t>
            </a:r>
            <a:r>
              <a:rPr lang="en-US" altLang="sk-SK" sz="2000" dirty="0" err="1">
                <a:solidFill>
                  <a:sysClr val="windowText" lastClr="000000"/>
                </a:solidFill>
              </a:rPr>
              <a:t>a.s.</a:t>
            </a:r>
            <a:r>
              <a:rPr lang="en-US" altLang="sk-SK" sz="2000" dirty="0">
                <a:solidFill>
                  <a:sysClr val="windowText" lastClr="000000"/>
                </a:solidFill>
              </a:rPr>
              <a:t> – Žilina, SK</a:t>
            </a:r>
          </a:p>
          <a:p>
            <a:pPr marL="342900" indent="-342900">
              <a:spcBef>
                <a:spcPct val="0"/>
              </a:spcBef>
              <a:spcAft>
                <a:spcPts val="300"/>
              </a:spcAft>
              <a:buClrTx/>
              <a:buSzTx/>
              <a:buFont typeface="Arial" panose="020B0604020202020204" pitchFamily="34" charset="0"/>
              <a:buChar char="•"/>
            </a:pPr>
            <a:r>
              <a:rPr lang="en-US" altLang="sk-SK" sz="2000" dirty="0">
                <a:solidFill>
                  <a:sysClr val="windowText" lastClr="000000"/>
                </a:solidFill>
              </a:rPr>
              <a:t>MEDEKO CAST, </a:t>
            </a:r>
            <a:r>
              <a:rPr lang="en-US" altLang="sk-SK" sz="2000" dirty="0" err="1">
                <a:solidFill>
                  <a:sysClr val="windowText" lastClr="000000"/>
                </a:solidFill>
              </a:rPr>
              <a:t>s.r.o.</a:t>
            </a:r>
            <a:r>
              <a:rPr lang="en-US" altLang="sk-SK" sz="2000" dirty="0">
                <a:solidFill>
                  <a:sysClr val="windowText" lastClr="000000"/>
                </a:solidFill>
              </a:rPr>
              <a:t> – </a:t>
            </a:r>
            <a:r>
              <a:rPr lang="en-US" altLang="sk-SK" sz="2000" dirty="0" err="1">
                <a:solidFill>
                  <a:sysClr val="windowText" lastClr="000000"/>
                </a:solidFill>
              </a:rPr>
              <a:t>Považská</a:t>
            </a:r>
            <a:r>
              <a:rPr lang="en-US" altLang="sk-SK" sz="2000" dirty="0">
                <a:solidFill>
                  <a:sysClr val="windowText" lastClr="000000"/>
                </a:solidFill>
              </a:rPr>
              <a:t> </a:t>
            </a:r>
            <a:r>
              <a:rPr lang="en-US" altLang="sk-SK" sz="2000" dirty="0" err="1">
                <a:solidFill>
                  <a:sysClr val="windowText" lastClr="000000"/>
                </a:solidFill>
              </a:rPr>
              <a:t>Bystrica</a:t>
            </a:r>
            <a:r>
              <a:rPr lang="en-US" altLang="sk-SK" sz="2000" dirty="0">
                <a:solidFill>
                  <a:sysClr val="windowText" lastClr="000000"/>
                </a:solidFill>
              </a:rPr>
              <a:t>, SK</a:t>
            </a:r>
          </a:p>
          <a:p>
            <a:pPr marL="342900" indent="-342900">
              <a:spcBef>
                <a:spcPct val="0"/>
              </a:spcBef>
              <a:spcAft>
                <a:spcPts val="300"/>
              </a:spcAft>
              <a:buClrTx/>
              <a:buSzTx/>
              <a:buFont typeface="Arial" panose="020B0604020202020204" pitchFamily="34" charset="0"/>
              <a:buChar char="•"/>
            </a:pPr>
            <a:r>
              <a:rPr lang="en-US" altLang="sk-SK" sz="2000" dirty="0" err="1">
                <a:solidFill>
                  <a:sysClr val="windowText" lastClr="000000"/>
                </a:solidFill>
              </a:rPr>
              <a:t>SaarGummi</a:t>
            </a:r>
            <a:r>
              <a:rPr lang="en-US" altLang="sk-SK" sz="2000" dirty="0">
                <a:solidFill>
                  <a:sysClr val="windowText" lastClr="000000"/>
                </a:solidFill>
              </a:rPr>
              <a:t> Slovakia, </a:t>
            </a:r>
            <a:r>
              <a:rPr lang="en-US" altLang="sk-SK" sz="2000" dirty="0" err="1">
                <a:solidFill>
                  <a:sysClr val="windowText" lastClr="000000"/>
                </a:solidFill>
              </a:rPr>
              <a:t>s.r.o.</a:t>
            </a:r>
            <a:r>
              <a:rPr lang="en-US" altLang="sk-SK" sz="2000" dirty="0">
                <a:solidFill>
                  <a:sysClr val="windowText" lastClr="000000"/>
                </a:solidFill>
              </a:rPr>
              <a:t> - </a:t>
            </a:r>
            <a:r>
              <a:rPr lang="en-US" altLang="sk-SK" sz="2000" dirty="0" err="1">
                <a:solidFill>
                  <a:sysClr val="windowText" lastClr="000000"/>
                </a:solidFill>
              </a:rPr>
              <a:t>Dolné</a:t>
            </a:r>
            <a:r>
              <a:rPr lang="en-US" altLang="sk-SK" sz="2000" dirty="0">
                <a:solidFill>
                  <a:sysClr val="windowText" lastClr="000000"/>
                </a:solidFill>
              </a:rPr>
              <a:t> </a:t>
            </a:r>
            <a:r>
              <a:rPr lang="en-US" altLang="sk-SK" sz="2000" dirty="0" err="1">
                <a:solidFill>
                  <a:sysClr val="windowText" lastClr="000000"/>
                </a:solidFill>
              </a:rPr>
              <a:t>Vestenice</a:t>
            </a:r>
            <a:r>
              <a:rPr lang="en-US" altLang="sk-SK" sz="2000" dirty="0">
                <a:solidFill>
                  <a:sysClr val="windowText" lastClr="000000"/>
                </a:solidFill>
              </a:rPr>
              <a:t>, SK</a:t>
            </a:r>
          </a:p>
          <a:p>
            <a:pPr marL="342900" indent="-342900">
              <a:spcBef>
                <a:spcPct val="0"/>
              </a:spcBef>
              <a:spcAft>
                <a:spcPts val="300"/>
              </a:spcAft>
              <a:buClrTx/>
              <a:buSzTx/>
              <a:buFont typeface="Arial" panose="020B0604020202020204" pitchFamily="34" charset="0"/>
              <a:buChar char="•"/>
            </a:pPr>
            <a:r>
              <a:rPr lang="en-US" altLang="sk-SK" sz="2000" dirty="0" err="1">
                <a:solidFill>
                  <a:sysClr val="windowText" lastClr="000000"/>
                </a:solidFill>
              </a:rPr>
              <a:t>Železničná</a:t>
            </a:r>
            <a:r>
              <a:rPr lang="en-US" altLang="sk-SK" sz="2000" dirty="0">
                <a:solidFill>
                  <a:sysClr val="windowText" lastClr="000000"/>
                </a:solidFill>
              </a:rPr>
              <a:t> </a:t>
            </a:r>
            <a:r>
              <a:rPr lang="en-US" altLang="sk-SK" sz="2000" dirty="0" err="1">
                <a:solidFill>
                  <a:sysClr val="windowText" lastClr="000000"/>
                </a:solidFill>
              </a:rPr>
              <a:t>spoločnosť</a:t>
            </a:r>
            <a:r>
              <a:rPr lang="en-US" altLang="sk-SK" sz="2000" dirty="0">
                <a:solidFill>
                  <a:sysClr val="windowText" lastClr="000000"/>
                </a:solidFill>
              </a:rPr>
              <a:t> </a:t>
            </a:r>
            <a:r>
              <a:rPr lang="en-US" altLang="sk-SK" sz="2000" dirty="0" err="1">
                <a:solidFill>
                  <a:sysClr val="windowText" lastClr="000000"/>
                </a:solidFill>
              </a:rPr>
              <a:t>Slovensko</a:t>
            </a:r>
            <a:r>
              <a:rPr lang="en-US" altLang="sk-SK" sz="2000" dirty="0">
                <a:solidFill>
                  <a:sysClr val="windowText" lastClr="000000"/>
                </a:solidFill>
              </a:rPr>
              <a:t> – Bratislava, SK</a:t>
            </a:r>
          </a:p>
          <a:p>
            <a:pPr marL="342900" indent="-342900">
              <a:spcBef>
                <a:spcPct val="0"/>
              </a:spcBef>
              <a:spcAft>
                <a:spcPts val="300"/>
              </a:spcAft>
              <a:buClrTx/>
              <a:buSzTx/>
              <a:buFont typeface="Arial" panose="020B0604020202020204" pitchFamily="34" charset="0"/>
              <a:buChar char="•"/>
            </a:pPr>
            <a:r>
              <a:rPr lang="en-US" altLang="sk-SK" sz="2000" dirty="0">
                <a:solidFill>
                  <a:sysClr val="windowText" lastClr="000000"/>
                </a:solidFill>
              </a:rPr>
              <a:t>TSU </a:t>
            </a:r>
            <a:r>
              <a:rPr lang="en-US" altLang="sk-SK" sz="2000" dirty="0" err="1">
                <a:solidFill>
                  <a:sysClr val="windowText" lastClr="000000"/>
                </a:solidFill>
              </a:rPr>
              <a:t>Piešťany</a:t>
            </a:r>
            <a:r>
              <a:rPr lang="en-US" altLang="sk-SK" sz="2000" dirty="0">
                <a:solidFill>
                  <a:sysClr val="windowText" lastClr="000000"/>
                </a:solidFill>
              </a:rPr>
              <a:t>, </a:t>
            </a:r>
            <a:r>
              <a:rPr lang="en-US" altLang="sk-SK" sz="2000" dirty="0" err="1">
                <a:solidFill>
                  <a:sysClr val="windowText" lastClr="000000"/>
                </a:solidFill>
              </a:rPr>
              <a:t>š.p</a:t>
            </a:r>
            <a:r>
              <a:rPr lang="en-US" altLang="sk-SK" sz="2000" dirty="0">
                <a:solidFill>
                  <a:sysClr val="windowText" lastClr="000000"/>
                </a:solidFill>
              </a:rPr>
              <a:t>. – </a:t>
            </a:r>
            <a:r>
              <a:rPr lang="en-US" altLang="sk-SK" sz="2000" dirty="0" err="1">
                <a:solidFill>
                  <a:sysClr val="windowText" lastClr="000000"/>
                </a:solidFill>
              </a:rPr>
              <a:t>Piešťany</a:t>
            </a:r>
            <a:r>
              <a:rPr lang="en-US" altLang="sk-SK" sz="2000" dirty="0">
                <a:solidFill>
                  <a:sysClr val="windowText" lastClr="000000"/>
                </a:solidFill>
              </a:rPr>
              <a:t>, SK</a:t>
            </a:r>
          </a:p>
          <a:p>
            <a:pPr marL="342900" indent="-342900">
              <a:spcBef>
                <a:spcPct val="0"/>
              </a:spcBef>
              <a:spcAft>
                <a:spcPts val="300"/>
              </a:spcAft>
              <a:buClrTx/>
              <a:buSzTx/>
              <a:buFont typeface="Arial" panose="020B0604020202020204" pitchFamily="34" charset="0"/>
              <a:buChar char="•"/>
            </a:pPr>
            <a:r>
              <a:rPr lang="en-US" altLang="sk-SK" sz="2000" dirty="0">
                <a:solidFill>
                  <a:sysClr val="windowText" lastClr="000000"/>
                </a:solidFill>
              </a:rPr>
              <a:t>LADAN, </a:t>
            </a:r>
            <a:r>
              <a:rPr lang="en-US" altLang="sk-SK" sz="2000" dirty="0" err="1">
                <a:solidFill>
                  <a:sysClr val="windowText" lastClr="000000"/>
                </a:solidFill>
              </a:rPr>
              <a:t>s.r.o.</a:t>
            </a:r>
            <a:r>
              <a:rPr lang="en-US" altLang="sk-SK" sz="2000" dirty="0">
                <a:solidFill>
                  <a:sysClr val="windowText" lastClr="000000"/>
                </a:solidFill>
              </a:rPr>
              <a:t> - </a:t>
            </a:r>
            <a:r>
              <a:rPr lang="en-US" altLang="sk-SK" sz="2000" dirty="0" err="1">
                <a:solidFill>
                  <a:sysClr val="windowText" lastClr="000000"/>
                </a:solidFill>
              </a:rPr>
              <a:t>Horná</a:t>
            </a:r>
            <a:r>
              <a:rPr lang="en-US" altLang="sk-SK" sz="2000" dirty="0">
                <a:solidFill>
                  <a:sysClr val="windowText" lastClr="000000"/>
                </a:solidFill>
              </a:rPr>
              <a:t> </a:t>
            </a:r>
            <a:r>
              <a:rPr lang="en-US" altLang="sk-SK" sz="2000" dirty="0" err="1">
                <a:solidFill>
                  <a:sysClr val="windowText" lastClr="000000"/>
                </a:solidFill>
              </a:rPr>
              <a:t>Štubňa</a:t>
            </a:r>
            <a:r>
              <a:rPr lang="en-US" altLang="sk-SK" sz="2000" dirty="0">
                <a:solidFill>
                  <a:sysClr val="windowText" lastClr="000000"/>
                </a:solidFill>
              </a:rPr>
              <a:t>, SK</a:t>
            </a:r>
          </a:p>
          <a:p>
            <a:pPr algn="ctr"/>
            <a:endParaRPr lang="sk-SK" b="1" dirty="0">
              <a:solidFill>
                <a:srgbClr val="A6192E"/>
              </a:solidFill>
            </a:endParaRPr>
          </a:p>
          <a:p>
            <a:pPr algn="ctr"/>
            <a:endParaRPr lang="sk-SK" b="1" dirty="0">
              <a:solidFill>
                <a:srgbClr val="A6192E"/>
              </a:solidFill>
            </a:endParaRPr>
          </a:p>
          <a:p>
            <a:pPr algn="ctr"/>
            <a:endParaRPr lang="sk-SK" b="1" dirty="0">
              <a:solidFill>
                <a:srgbClr val="A6192E"/>
              </a:solidFill>
            </a:endParaRPr>
          </a:p>
        </p:txBody>
      </p:sp>
      <p:pic>
        <p:nvPicPr>
          <p:cNvPr id="7" name="Obrázok 6">
            <a:extLst>
              <a:ext uri="{FF2B5EF4-FFF2-40B4-BE49-F238E27FC236}">
                <a16:creationId xmlns:a16="http://schemas.microsoft.com/office/drawing/2014/main" id="{61D087EA-CEC3-3B94-BC9C-FA70E163A6AB}"/>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771575" y="4075746"/>
            <a:ext cx="3600000" cy="2408415"/>
          </a:xfrm>
          <a:prstGeom prst="rect">
            <a:avLst/>
          </a:prstGeom>
        </p:spPr>
      </p:pic>
      <p:grpSp>
        <p:nvGrpSpPr>
          <p:cNvPr id="9" name="Skupina 8">
            <a:extLst>
              <a:ext uri="{FF2B5EF4-FFF2-40B4-BE49-F238E27FC236}">
                <a16:creationId xmlns:a16="http://schemas.microsoft.com/office/drawing/2014/main" id="{E166F81D-E4F3-41B1-79BA-3D2BD3E0D442}"/>
              </a:ext>
            </a:extLst>
          </p:cNvPr>
          <p:cNvGrpSpPr>
            <a:grpSpLocks noChangeAspect="1"/>
          </p:cNvGrpSpPr>
          <p:nvPr/>
        </p:nvGrpSpPr>
        <p:grpSpPr>
          <a:xfrm>
            <a:off x="6420915" y="6311182"/>
            <a:ext cx="905038" cy="450000"/>
            <a:chOff x="6252026" y="4365694"/>
            <a:chExt cx="2172099" cy="1080000"/>
          </a:xfrm>
        </p:grpSpPr>
        <p:pic>
          <p:nvPicPr>
            <p:cNvPr id="10" name="Picture 4" descr="Logotypes | Norway grants">
              <a:extLst>
                <a:ext uri="{FF2B5EF4-FFF2-40B4-BE49-F238E27FC236}">
                  <a16:creationId xmlns:a16="http://schemas.microsoft.com/office/drawing/2014/main" id="{1674D0D9-327B-3455-9246-9B5A2DB572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52026" y="4365694"/>
              <a:ext cx="963001"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Obrázok 10">
              <a:extLst>
                <a:ext uri="{FF2B5EF4-FFF2-40B4-BE49-F238E27FC236}">
                  <a16:creationId xmlns:a16="http://schemas.microsoft.com/office/drawing/2014/main" id="{360F4F64-6D6F-880F-EEE6-BAE2E0CE02FC}"/>
                </a:ext>
              </a:extLst>
            </p:cNvPr>
            <p:cNvPicPr>
              <a:picLocks noChangeAspect="1"/>
            </p:cNvPicPr>
            <p:nvPr/>
          </p:nvPicPr>
          <p:blipFill>
            <a:blip r:embed="rId7"/>
            <a:stretch>
              <a:fillRect/>
            </a:stretch>
          </p:blipFill>
          <p:spPr>
            <a:xfrm>
              <a:off x="7344124" y="4365694"/>
              <a:ext cx="1080001" cy="1080000"/>
            </a:xfrm>
            <a:prstGeom prst="rect">
              <a:avLst/>
            </a:prstGeom>
          </p:spPr>
        </p:pic>
      </p:grpSp>
    </p:spTree>
    <p:extLst>
      <p:ext uri="{BB962C8B-B14F-4D97-AF65-F5344CB8AC3E}">
        <p14:creationId xmlns:p14="http://schemas.microsoft.com/office/powerpoint/2010/main" val="23456880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4AAAF6-C8ED-85F4-0459-C0367D269C4A}"/>
              </a:ext>
            </a:extLst>
          </p:cNvPr>
          <p:cNvSpPr>
            <a:spLocks noGrp="1"/>
          </p:cNvSpPr>
          <p:nvPr>
            <p:ph type="title"/>
          </p:nvPr>
        </p:nvSpPr>
        <p:spPr/>
        <p:txBody>
          <a:bodyPr>
            <a:normAutofit/>
          </a:bodyPr>
          <a:lstStyle/>
          <a:p>
            <a:r>
              <a:rPr lang="sk-SK" dirty="0"/>
              <a:t>Awards</a:t>
            </a:r>
          </a:p>
        </p:txBody>
      </p:sp>
      <p:sp>
        <p:nvSpPr>
          <p:cNvPr id="6" name="Zástupný objekt pre číslo snímky 5"/>
          <p:cNvSpPr>
            <a:spLocks noGrp="1"/>
          </p:cNvSpPr>
          <p:nvPr>
            <p:ph type="sldNum" sz="quarter" idx="12"/>
          </p:nvPr>
        </p:nvSpPr>
        <p:spPr/>
        <p:txBody>
          <a:bodyPr/>
          <a:lstStyle/>
          <a:p>
            <a:fld id="{831A784D-4928-4D1C-9696-D92BC1EDB409}" type="slidenum">
              <a:rPr lang="en-US" smtClean="0"/>
              <a:pPr/>
              <a:t>13</a:t>
            </a:fld>
            <a:endParaRPr lang="en-US" dirty="0"/>
          </a:p>
        </p:txBody>
      </p:sp>
      <p:sp>
        <p:nvSpPr>
          <p:cNvPr id="5" name="Zástupný objekt pre obsah 4">
            <a:extLst>
              <a:ext uri="{FF2B5EF4-FFF2-40B4-BE49-F238E27FC236}">
                <a16:creationId xmlns:a16="http://schemas.microsoft.com/office/drawing/2014/main" id="{CB572AEE-8760-268D-65DE-1F3EFBE8166E}"/>
              </a:ext>
            </a:extLst>
          </p:cNvPr>
          <p:cNvSpPr>
            <a:spLocks noGrp="1"/>
          </p:cNvSpPr>
          <p:nvPr>
            <p:ph sz="quarter" idx="13"/>
          </p:nvPr>
        </p:nvSpPr>
        <p:spPr/>
        <p:txBody>
          <a:bodyPr>
            <a:normAutofit lnSpcReduction="10000"/>
          </a:bodyPr>
          <a:lstStyle/>
          <a:p>
            <a:endParaRPr lang="sk-SK" b="1" dirty="0">
              <a:solidFill>
                <a:srgbClr val="A6192E"/>
              </a:solidFill>
            </a:endParaRPr>
          </a:p>
          <a:p>
            <a:r>
              <a:rPr lang="sk-SK" b="1" dirty="0">
                <a:solidFill>
                  <a:srgbClr val="C00000"/>
                </a:solidFill>
              </a:rPr>
              <a:t>International </a:t>
            </a:r>
            <a:r>
              <a:rPr lang="sk-SK" b="1" dirty="0" err="1">
                <a:solidFill>
                  <a:srgbClr val="C00000"/>
                </a:solidFill>
              </a:rPr>
              <a:t>Engineering</a:t>
            </a:r>
            <a:r>
              <a:rPr lang="sk-SK" b="1" dirty="0">
                <a:solidFill>
                  <a:srgbClr val="C00000"/>
                </a:solidFill>
              </a:rPr>
              <a:t> Fair </a:t>
            </a:r>
            <a:br>
              <a:rPr lang="sk-SK" b="1" dirty="0">
                <a:solidFill>
                  <a:srgbClr val="C00000"/>
                </a:solidFill>
              </a:rPr>
            </a:br>
            <a:r>
              <a:rPr lang="sk-SK" b="1" dirty="0">
                <a:solidFill>
                  <a:srgbClr val="C00000"/>
                </a:solidFill>
              </a:rPr>
              <a:t>Nitra, Slovakia</a:t>
            </a:r>
          </a:p>
          <a:p>
            <a:endParaRPr lang="sk-SK" b="1" dirty="0">
              <a:solidFill>
                <a:srgbClr val="A6192E"/>
              </a:solidFill>
            </a:endParaRPr>
          </a:p>
          <a:p>
            <a:pPr marL="342900" indent="-342900">
              <a:spcBef>
                <a:spcPct val="0"/>
              </a:spcBef>
              <a:spcAft>
                <a:spcPts val="300"/>
              </a:spcAft>
              <a:buClrTx/>
              <a:buSzTx/>
              <a:buFont typeface="Arial" panose="020B0604020202020204" pitchFamily="34" charset="0"/>
              <a:buChar char="•"/>
            </a:pPr>
            <a:r>
              <a:rPr lang="en-US" altLang="sk-SK" sz="2000" dirty="0">
                <a:solidFill>
                  <a:sysClr val="windowText" lastClr="000000"/>
                </a:solidFill>
              </a:rPr>
              <a:t>2014</a:t>
            </a:r>
            <a:r>
              <a:rPr lang="sk-SK" altLang="sk-SK" sz="2000" dirty="0">
                <a:solidFill>
                  <a:sysClr val="windowText" lastClr="000000"/>
                </a:solidFill>
              </a:rPr>
              <a:t>		</a:t>
            </a:r>
            <a:r>
              <a:rPr lang="en-US" altLang="sk-SK" sz="2000" dirty="0">
                <a:solidFill>
                  <a:sysClr val="windowText" lastClr="000000"/>
                </a:solidFill>
              </a:rPr>
              <a:t>Mechanical product of the year – prototype of  city e-</a:t>
            </a:r>
            <a:r>
              <a:rPr lang="sk-SK" altLang="sk-SK" sz="2000" dirty="0">
                <a:solidFill>
                  <a:sysClr val="windowText" lastClr="000000"/>
                </a:solidFill>
              </a:rPr>
              <a:t>			</a:t>
            </a:r>
            <a:r>
              <a:rPr lang="en-US" altLang="sk-SK" sz="2000" dirty="0">
                <a:solidFill>
                  <a:sysClr val="windowText" lastClr="000000"/>
                </a:solidFill>
              </a:rPr>
              <a:t>mobile car „EDISON“</a:t>
            </a:r>
            <a:endParaRPr lang="sk-SK" altLang="sk-SK" sz="2000" dirty="0">
              <a:solidFill>
                <a:sysClr val="windowText" lastClr="000000"/>
              </a:solidFill>
            </a:endParaRPr>
          </a:p>
          <a:p>
            <a:pPr>
              <a:spcBef>
                <a:spcPct val="0"/>
              </a:spcBef>
              <a:spcAft>
                <a:spcPts val="300"/>
              </a:spcAft>
              <a:buClrTx/>
              <a:buSzTx/>
            </a:pPr>
            <a:r>
              <a:rPr lang="sk-SK" altLang="sk-SK" sz="2000" dirty="0">
                <a:solidFill>
                  <a:sysClr val="windowText" lastClr="000000"/>
                </a:solidFill>
              </a:rPr>
              <a:t>		</a:t>
            </a:r>
            <a:r>
              <a:rPr lang="en-US" altLang="sk-SK" sz="2000" dirty="0">
                <a:solidFill>
                  <a:sysClr val="windowText" lastClr="000000"/>
                </a:solidFill>
              </a:rPr>
              <a:t>Acknowledgement of fair EMA – </a:t>
            </a:r>
            <a:r>
              <a:rPr lang="en-US" altLang="sk-SK" sz="2000" dirty="0" err="1">
                <a:solidFill>
                  <a:sysClr val="windowText" lastClr="000000"/>
                </a:solidFill>
              </a:rPr>
              <a:t>Inteligent</a:t>
            </a:r>
            <a:r>
              <a:rPr lang="en-US" altLang="sk-SK" sz="2000" dirty="0">
                <a:solidFill>
                  <a:sysClr val="windowText" lastClr="000000"/>
                </a:solidFill>
              </a:rPr>
              <a:t> system for </a:t>
            </a:r>
            <a:r>
              <a:rPr lang="sk-SK" altLang="sk-SK" sz="2000" dirty="0">
                <a:solidFill>
                  <a:sysClr val="windowText" lastClr="000000"/>
                </a:solidFill>
              </a:rPr>
              <a:t>			</a:t>
            </a:r>
            <a:r>
              <a:rPr lang="en-US" altLang="sk-SK" sz="2000" dirty="0">
                <a:solidFill>
                  <a:sysClr val="windowText" lastClr="000000"/>
                </a:solidFill>
              </a:rPr>
              <a:t>non-destructive technology for valuation of functional </a:t>
            </a:r>
            <a:r>
              <a:rPr lang="sk-SK" altLang="sk-SK" sz="2000" dirty="0">
                <a:solidFill>
                  <a:sysClr val="windowText" lastClr="000000"/>
                </a:solidFill>
              </a:rPr>
              <a:t>			</a:t>
            </a:r>
            <a:r>
              <a:rPr lang="en-US" altLang="sk-SK" sz="2000" dirty="0">
                <a:solidFill>
                  <a:sysClr val="windowText" lastClr="000000"/>
                </a:solidFill>
              </a:rPr>
              <a:t>product properties „X-ray </a:t>
            </a:r>
            <a:r>
              <a:rPr lang="en-US" altLang="sk-SK" sz="2000" dirty="0" err="1">
                <a:solidFill>
                  <a:sysClr val="windowText" lastClr="000000"/>
                </a:solidFill>
              </a:rPr>
              <a:t>difraktometry</a:t>
            </a:r>
            <a:r>
              <a:rPr lang="en-US" altLang="sk-SK" sz="2000" dirty="0">
                <a:solidFill>
                  <a:sysClr val="windowText" lastClr="000000"/>
                </a:solidFill>
              </a:rPr>
              <a:t>“ </a:t>
            </a:r>
            <a:endParaRPr lang="sk-SK" altLang="sk-SK" sz="2000" dirty="0">
              <a:solidFill>
                <a:sysClr val="windowText" lastClr="000000"/>
              </a:solidFill>
            </a:endParaRPr>
          </a:p>
          <a:p>
            <a:pPr>
              <a:spcBef>
                <a:spcPct val="0"/>
              </a:spcBef>
              <a:spcAft>
                <a:spcPts val="300"/>
              </a:spcAft>
              <a:buClrTx/>
              <a:buSzTx/>
            </a:pPr>
            <a:endParaRPr lang="en-US" altLang="sk-SK" sz="1000" dirty="0">
              <a:solidFill>
                <a:sysClr val="windowText" lastClr="000000"/>
              </a:solidFill>
            </a:endParaRPr>
          </a:p>
          <a:p>
            <a:pPr marL="342900" indent="-342900">
              <a:spcBef>
                <a:spcPct val="0"/>
              </a:spcBef>
              <a:spcAft>
                <a:spcPts val="300"/>
              </a:spcAft>
              <a:buClrTx/>
              <a:buSzTx/>
              <a:buFont typeface="Arial" panose="020B0604020202020204" pitchFamily="34" charset="0"/>
              <a:buChar char="•"/>
            </a:pPr>
            <a:r>
              <a:rPr lang="en-US" altLang="sk-SK" sz="2000" dirty="0">
                <a:solidFill>
                  <a:sysClr val="windowText" lastClr="000000"/>
                </a:solidFill>
              </a:rPr>
              <a:t>2015</a:t>
            </a:r>
            <a:r>
              <a:rPr lang="sk-SK" altLang="sk-SK" sz="2000" dirty="0">
                <a:solidFill>
                  <a:sysClr val="windowText" lastClr="000000"/>
                </a:solidFill>
              </a:rPr>
              <a:t>		</a:t>
            </a:r>
            <a:r>
              <a:rPr lang="en-US" altLang="sk-SK" sz="2000" dirty="0">
                <a:solidFill>
                  <a:sysClr val="windowText" lastClr="000000"/>
                </a:solidFill>
              </a:rPr>
              <a:t>Acknowledgement of fair EMA – Automated </a:t>
            </a:r>
            <a:r>
              <a:rPr lang="sk-SK" altLang="sk-SK" sz="2000" dirty="0">
                <a:solidFill>
                  <a:sysClr val="windowText" lastClr="000000"/>
                </a:solidFill>
              </a:rPr>
              <a:t>				</a:t>
            </a:r>
            <a:r>
              <a:rPr lang="en-US" altLang="sk-SK" sz="2000" dirty="0">
                <a:solidFill>
                  <a:sysClr val="windowText" lastClr="000000"/>
                </a:solidFill>
              </a:rPr>
              <a:t>measurement system for fuel dispensing pump</a:t>
            </a:r>
            <a:endParaRPr lang="sk-SK" altLang="sk-SK" sz="2000" dirty="0">
              <a:solidFill>
                <a:sysClr val="windowText" lastClr="000000"/>
              </a:solidFill>
            </a:endParaRPr>
          </a:p>
          <a:p>
            <a:pPr marL="342900" indent="-342900">
              <a:spcBef>
                <a:spcPct val="0"/>
              </a:spcBef>
              <a:spcAft>
                <a:spcPts val="300"/>
              </a:spcAft>
              <a:buClrTx/>
              <a:buSzTx/>
              <a:buFont typeface="Arial" panose="020B0604020202020204" pitchFamily="34" charset="0"/>
              <a:buChar char="•"/>
            </a:pPr>
            <a:endParaRPr lang="en-US" altLang="sk-SK" sz="1000" dirty="0">
              <a:solidFill>
                <a:sysClr val="windowText" lastClr="000000"/>
              </a:solidFill>
            </a:endParaRPr>
          </a:p>
          <a:p>
            <a:pPr marL="342900" indent="-342900">
              <a:spcBef>
                <a:spcPct val="0"/>
              </a:spcBef>
              <a:spcAft>
                <a:spcPts val="300"/>
              </a:spcAft>
              <a:buClrTx/>
              <a:buSzTx/>
              <a:buFont typeface="Arial" panose="020B0604020202020204" pitchFamily="34" charset="0"/>
              <a:buChar char="•"/>
            </a:pPr>
            <a:r>
              <a:rPr lang="en-US" altLang="sk-SK" sz="2000" dirty="0">
                <a:solidFill>
                  <a:sysClr val="windowText" lastClr="000000"/>
                </a:solidFill>
              </a:rPr>
              <a:t>2016</a:t>
            </a:r>
            <a:r>
              <a:rPr lang="sk-SK" altLang="sk-SK" sz="2000" dirty="0">
                <a:solidFill>
                  <a:sysClr val="windowText" lastClr="000000"/>
                </a:solidFill>
              </a:rPr>
              <a:t>		</a:t>
            </a:r>
            <a:r>
              <a:rPr lang="en-US" altLang="sk-SK" sz="2000" dirty="0" err="1">
                <a:solidFill>
                  <a:sysClr val="windowText" lastClr="000000"/>
                </a:solidFill>
              </a:rPr>
              <a:t>Honourable</a:t>
            </a:r>
            <a:r>
              <a:rPr lang="en-US" altLang="sk-SK" sz="2000" dirty="0">
                <a:solidFill>
                  <a:sysClr val="windowText" lastClr="000000"/>
                </a:solidFill>
              </a:rPr>
              <a:t>  mention - Linear </a:t>
            </a:r>
            <a:r>
              <a:rPr lang="en-US" altLang="sk-SK" sz="2000" dirty="0" err="1">
                <a:solidFill>
                  <a:sysClr val="windowText" lastClr="000000"/>
                </a:solidFill>
              </a:rPr>
              <a:t>tribomet</a:t>
            </a:r>
            <a:r>
              <a:rPr lang="sk-SK" altLang="sk-SK" sz="2000" dirty="0">
                <a:solidFill>
                  <a:sysClr val="windowText" lastClr="000000"/>
                </a:solidFill>
              </a:rPr>
              <a:t>e</a:t>
            </a:r>
            <a:r>
              <a:rPr lang="en-US" altLang="sk-SK" sz="2000" dirty="0">
                <a:solidFill>
                  <a:sysClr val="windowText" lastClr="000000"/>
                </a:solidFill>
              </a:rPr>
              <a:t>r</a:t>
            </a:r>
            <a:endParaRPr lang="sk-SK" altLang="sk-SK" sz="2000" dirty="0">
              <a:solidFill>
                <a:sysClr val="windowText" lastClr="000000"/>
              </a:solidFill>
            </a:endParaRPr>
          </a:p>
          <a:p>
            <a:pPr marL="342900" indent="-342900">
              <a:spcBef>
                <a:spcPct val="0"/>
              </a:spcBef>
              <a:spcAft>
                <a:spcPts val="300"/>
              </a:spcAft>
              <a:buClrTx/>
              <a:buSzTx/>
              <a:buFont typeface="Arial" panose="020B0604020202020204" pitchFamily="34" charset="0"/>
              <a:buChar char="•"/>
            </a:pPr>
            <a:endParaRPr lang="en-US" altLang="sk-SK" sz="1000" dirty="0">
              <a:solidFill>
                <a:sysClr val="windowText" lastClr="000000"/>
              </a:solidFill>
            </a:endParaRPr>
          </a:p>
          <a:p>
            <a:pPr marL="342900" indent="-342900">
              <a:spcBef>
                <a:spcPct val="0"/>
              </a:spcBef>
              <a:spcAft>
                <a:spcPts val="300"/>
              </a:spcAft>
              <a:buClrTx/>
              <a:buSzTx/>
              <a:buFont typeface="Arial" panose="020B0604020202020204" pitchFamily="34" charset="0"/>
              <a:buChar char="•"/>
            </a:pPr>
            <a:r>
              <a:rPr lang="en-US" altLang="sk-SK" sz="2000" dirty="0">
                <a:solidFill>
                  <a:sysClr val="windowText" lastClr="000000"/>
                </a:solidFill>
              </a:rPr>
              <a:t>2017</a:t>
            </a:r>
            <a:r>
              <a:rPr lang="sk-SK" altLang="sk-SK" sz="2000" dirty="0">
                <a:solidFill>
                  <a:sysClr val="windowText" lastClr="000000"/>
                </a:solidFill>
              </a:rPr>
              <a:t>		</a:t>
            </a:r>
            <a:r>
              <a:rPr lang="en-US" altLang="sk-SK" sz="2000" dirty="0">
                <a:solidFill>
                  <a:sysClr val="windowText" lastClr="000000"/>
                </a:solidFill>
              </a:rPr>
              <a:t>Award of fair – RAILBCOT – Testing of brake </a:t>
            </a:r>
            <a:r>
              <a:rPr lang="sk-SK" altLang="sk-SK" sz="2000" dirty="0">
                <a:solidFill>
                  <a:sysClr val="windowText" lastClr="000000"/>
                </a:solidFill>
              </a:rPr>
              <a:t>				</a:t>
            </a:r>
            <a:r>
              <a:rPr lang="en-US" altLang="sk-SK" sz="2000" dirty="0">
                <a:solidFill>
                  <a:sysClr val="windowText" lastClr="000000"/>
                </a:solidFill>
              </a:rPr>
              <a:t>components for track c</a:t>
            </a:r>
            <a:r>
              <a:rPr lang="sk-SK" altLang="sk-SK" sz="2000" dirty="0" err="1">
                <a:solidFill>
                  <a:sysClr val="windowText" lastClr="000000"/>
                </a:solidFill>
              </a:rPr>
              <a:t>ar</a:t>
            </a:r>
            <a:endParaRPr lang="sk-SK" b="1" dirty="0">
              <a:solidFill>
                <a:srgbClr val="A6192E"/>
              </a:solidFill>
            </a:endParaRPr>
          </a:p>
          <a:p>
            <a:pPr algn="ctr"/>
            <a:endParaRPr lang="sk-SK" b="1" dirty="0">
              <a:solidFill>
                <a:srgbClr val="A6192E"/>
              </a:solidFill>
            </a:endParaRPr>
          </a:p>
          <a:p>
            <a:pPr algn="ctr"/>
            <a:endParaRPr lang="sk-SK" b="1" dirty="0">
              <a:solidFill>
                <a:srgbClr val="A6192E"/>
              </a:solidFill>
            </a:endParaRPr>
          </a:p>
          <a:p>
            <a:pPr algn="ctr"/>
            <a:endParaRPr lang="sk-SK" b="1" dirty="0">
              <a:solidFill>
                <a:srgbClr val="A6192E"/>
              </a:solidFill>
            </a:endParaRPr>
          </a:p>
        </p:txBody>
      </p:sp>
      <p:grpSp>
        <p:nvGrpSpPr>
          <p:cNvPr id="9" name="Skupina 26">
            <a:extLst>
              <a:ext uri="{FF2B5EF4-FFF2-40B4-BE49-F238E27FC236}">
                <a16:creationId xmlns:a16="http://schemas.microsoft.com/office/drawing/2014/main" id="{EB8284D6-EA64-E1F6-02FA-E0FB5C60A1A1}"/>
              </a:ext>
            </a:extLst>
          </p:cNvPr>
          <p:cNvGrpSpPr>
            <a:grpSpLocks noChangeAspect="1"/>
          </p:cNvGrpSpPr>
          <p:nvPr/>
        </p:nvGrpSpPr>
        <p:grpSpPr bwMode="auto">
          <a:xfrm>
            <a:off x="3541423" y="203752"/>
            <a:ext cx="5430345" cy="2252296"/>
            <a:chOff x="681245" y="4136389"/>
            <a:chExt cx="5273528" cy="2053817"/>
          </a:xfrm>
        </p:grpSpPr>
        <p:pic>
          <p:nvPicPr>
            <p:cNvPr id="10" name="Picture 7">
              <a:extLst>
                <a:ext uri="{FF2B5EF4-FFF2-40B4-BE49-F238E27FC236}">
                  <a16:creationId xmlns:a16="http://schemas.microsoft.com/office/drawing/2014/main" id="{7233BEE7-B3F8-F90F-8929-4E9A64CFEB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245" y="4136389"/>
              <a:ext cx="1874531" cy="1246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Obrázok 10">
              <a:extLst>
                <a:ext uri="{FF2B5EF4-FFF2-40B4-BE49-F238E27FC236}">
                  <a16:creationId xmlns:a16="http://schemas.microsoft.com/office/drawing/2014/main" id="{AB95944B-B58B-FDE4-2777-BDA454FCAB5F}"/>
                </a:ext>
              </a:extLst>
            </p:cNvPr>
            <p:cNvPicPr>
              <a:picLocks noChangeAspect="1"/>
            </p:cNvPicPr>
            <p:nvPr/>
          </p:nvPicPr>
          <p:blipFill>
            <a:blip r:embed="rId4">
              <a:extLst>
                <a:ext uri="{28A0092B-C50C-407E-A947-70E740481C1C}">
                  <a14:useLocalDpi xmlns:a14="http://schemas.microsoft.com/office/drawing/2010/main" val="0"/>
                </a:ext>
              </a:extLst>
            </a:blip>
            <a:srcRect l="22214" t="15118" r="11920" b="4585"/>
            <a:stretch>
              <a:fillRect/>
            </a:stretch>
          </p:blipFill>
          <p:spPr bwMode="auto">
            <a:xfrm>
              <a:off x="3923928" y="4140325"/>
              <a:ext cx="2030845" cy="1220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 descr="Nitra 3D.jpg">
              <a:extLst>
                <a:ext uri="{FF2B5EF4-FFF2-40B4-BE49-F238E27FC236}">
                  <a16:creationId xmlns:a16="http://schemas.microsoft.com/office/drawing/2014/main" id="{4D41F928-10AB-EC88-275A-A11D0EFA6F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9752" y="4878317"/>
              <a:ext cx="1992724" cy="1311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Skupina 7">
            <a:extLst>
              <a:ext uri="{FF2B5EF4-FFF2-40B4-BE49-F238E27FC236}">
                <a16:creationId xmlns:a16="http://schemas.microsoft.com/office/drawing/2014/main" id="{6D318ED0-5F17-DCCF-A4B1-F8418CC941B3}"/>
              </a:ext>
            </a:extLst>
          </p:cNvPr>
          <p:cNvGrpSpPr>
            <a:grpSpLocks noChangeAspect="1"/>
          </p:cNvGrpSpPr>
          <p:nvPr/>
        </p:nvGrpSpPr>
        <p:grpSpPr>
          <a:xfrm>
            <a:off x="6420915" y="6311182"/>
            <a:ext cx="905038" cy="450000"/>
            <a:chOff x="6252026" y="4365694"/>
            <a:chExt cx="2172099" cy="1080000"/>
          </a:xfrm>
        </p:grpSpPr>
        <p:pic>
          <p:nvPicPr>
            <p:cNvPr id="13" name="Picture 4" descr="Logotypes | Norway grants">
              <a:extLst>
                <a:ext uri="{FF2B5EF4-FFF2-40B4-BE49-F238E27FC236}">
                  <a16:creationId xmlns:a16="http://schemas.microsoft.com/office/drawing/2014/main" id="{E1790DE7-0B62-36BF-377F-8E40C740E9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52026" y="4365694"/>
              <a:ext cx="963001"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4" name="Obrázok 13">
              <a:extLst>
                <a:ext uri="{FF2B5EF4-FFF2-40B4-BE49-F238E27FC236}">
                  <a16:creationId xmlns:a16="http://schemas.microsoft.com/office/drawing/2014/main" id="{5956ED29-8143-5777-7351-22ADED7BF329}"/>
                </a:ext>
              </a:extLst>
            </p:cNvPr>
            <p:cNvPicPr>
              <a:picLocks noChangeAspect="1"/>
            </p:cNvPicPr>
            <p:nvPr/>
          </p:nvPicPr>
          <p:blipFill>
            <a:blip r:embed="rId7"/>
            <a:stretch>
              <a:fillRect/>
            </a:stretch>
          </p:blipFill>
          <p:spPr>
            <a:xfrm>
              <a:off x="7344124" y="4365694"/>
              <a:ext cx="1080001" cy="1080000"/>
            </a:xfrm>
            <a:prstGeom prst="rect">
              <a:avLst/>
            </a:prstGeom>
          </p:spPr>
        </p:pic>
      </p:grpSp>
    </p:spTree>
    <p:extLst>
      <p:ext uri="{BB962C8B-B14F-4D97-AF65-F5344CB8AC3E}">
        <p14:creationId xmlns:p14="http://schemas.microsoft.com/office/powerpoint/2010/main" val="11308259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extLst>
              <a:ext uri="{96DAC541-7B7A-43D3-8B79-37D633B846F1}">
                <asvg:svgBlip xmlns:asvg="http://schemas.microsoft.com/office/drawing/2016/SVG/main" r:embed="rId4"/>
              </a:ext>
            </a:extLst>
          </a:blip>
          <a:srcRect/>
          <a:stretch>
            <a:fillRect/>
          </a:stretch>
        </a:blip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4AAAF6-C8ED-85F4-0459-C0367D269C4A}"/>
              </a:ext>
            </a:extLst>
          </p:cNvPr>
          <p:cNvSpPr>
            <a:spLocks noGrp="1"/>
          </p:cNvSpPr>
          <p:nvPr>
            <p:ph type="title"/>
          </p:nvPr>
        </p:nvSpPr>
        <p:spPr/>
        <p:txBody>
          <a:bodyPr>
            <a:normAutofit/>
          </a:bodyPr>
          <a:lstStyle/>
          <a:p>
            <a:r>
              <a:rPr lang="sk-SK" dirty="0"/>
              <a:t>Focus</a:t>
            </a:r>
          </a:p>
        </p:txBody>
      </p:sp>
      <p:sp>
        <p:nvSpPr>
          <p:cNvPr id="6" name="Zástupný objekt pre číslo snímky 5"/>
          <p:cNvSpPr>
            <a:spLocks noGrp="1"/>
          </p:cNvSpPr>
          <p:nvPr>
            <p:ph type="sldNum" sz="quarter" idx="12"/>
          </p:nvPr>
        </p:nvSpPr>
        <p:spPr/>
        <p:txBody>
          <a:bodyPr/>
          <a:lstStyle/>
          <a:p>
            <a:fld id="{831A784D-4928-4D1C-9696-D92BC1EDB409}" type="slidenum">
              <a:rPr lang="en-US" smtClean="0"/>
              <a:pPr/>
              <a:t>14</a:t>
            </a:fld>
            <a:endParaRPr lang="en-US" dirty="0"/>
          </a:p>
        </p:txBody>
      </p:sp>
      <p:sp>
        <p:nvSpPr>
          <p:cNvPr id="5" name="Zástupný objekt pre obsah 4">
            <a:extLst>
              <a:ext uri="{FF2B5EF4-FFF2-40B4-BE49-F238E27FC236}">
                <a16:creationId xmlns:a16="http://schemas.microsoft.com/office/drawing/2014/main" id="{CB572AEE-8760-268D-65DE-1F3EFBE8166E}"/>
              </a:ext>
            </a:extLst>
          </p:cNvPr>
          <p:cNvSpPr>
            <a:spLocks noGrp="1"/>
          </p:cNvSpPr>
          <p:nvPr>
            <p:ph sz="quarter" idx="13"/>
          </p:nvPr>
        </p:nvSpPr>
        <p:spPr/>
        <p:txBody>
          <a:bodyPr/>
          <a:lstStyle/>
          <a:p>
            <a:pPr algn="ctr"/>
            <a:r>
              <a:rPr lang="en-US" b="1" dirty="0">
                <a:solidFill>
                  <a:srgbClr val="A6192E"/>
                </a:solidFill>
              </a:rPr>
              <a:t>Principal direction</a:t>
            </a:r>
            <a:r>
              <a:rPr lang="sk-SK" b="1" dirty="0">
                <a:solidFill>
                  <a:srgbClr val="A6192E"/>
                </a:solidFill>
              </a:rPr>
              <a:t> </a:t>
            </a:r>
            <a:r>
              <a:rPr lang="en-US" b="1" dirty="0">
                <a:solidFill>
                  <a:srgbClr val="A6192E"/>
                </a:solidFill>
              </a:rPr>
              <a:t>of the Faculty in R&amp;D</a:t>
            </a:r>
            <a:endParaRPr lang="sk-SK" b="1" dirty="0">
              <a:solidFill>
                <a:srgbClr val="A6192E"/>
              </a:solidFill>
            </a:endParaRPr>
          </a:p>
          <a:p>
            <a:pPr algn="ctr"/>
            <a:endParaRPr lang="sk-SK" b="1" dirty="0">
              <a:solidFill>
                <a:srgbClr val="A6192E"/>
              </a:solidFill>
            </a:endParaRPr>
          </a:p>
          <a:p>
            <a:pPr algn="ctr"/>
            <a:endParaRPr lang="sk-SK" b="1" dirty="0">
              <a:solidFill>
                <a:srgbClr val="A6192E"/>
              </a:solidFill>
            </a:endParaRPr>
          </a:p>
          <a:p>
            <a:pPr algn="ctr"/>
            <a:endParaRPr lang="sk-SK" b="1" dirty="0">
              <a:solidFill>
                <a:srgbClr val="A6192E"/>
              </a:solidFill>
            </a:endParaRPr>
          </a:p>
          <a:p>
            <a:pPr algn="ctr"/>
            <a:endParaRPr lang="sk-SK" b="1" dirty="0">
              <a:solidFill>
                <a:srgbClr val="A6192E"/>
              </a:solidFill>
            </a:endParaRPr>
          </a:p>
          <a:p>
            <a:pPr algn="ctr"/>
            <a:endParaRPr lang="sk-SK" b="1" dirty="0">
              <a:solidFill>
                <a:srgbClr val="A6192E"/>
              </a:solidFill>
            </a:endParaRPr>
          </a:p>
        </p:txBody>
      </p:sp>
      <p:sp>
        <p:nvSpPr>
          <p:cNvPr id="3" name="Šípka: nadol 2">
            <a:extLst>
              <a:ext uri="{FF2B5EF4-FFF2-40B4-BE49-F238E27FC236}">
                <a16:creationId xmlns:a16="http://schemas.microsoft.com/office/drawing/2014/main" id="{BD237137-258C-FD2F-B7A2-430C5436DAA4}"/>
              </a:ext>
            </a:extLst>
          </p:cNvPr>
          <p:cNvSpPr/>
          <p:nvPr/>
        </p:nvSpPr>
        <p:spPr>
          <a:xfrm>
            <a:off x="2681416" y="1952368"/>
            <a:ext cx="3781168" cy="790833"/>
          </a:xfrm>
          <a:prstGeom prst="downArrow">
            <a:avLst/>
          </a:prstGeom>
          <a:solidFill>
            <a:schemeClr val="bg1">
              <a:lumMod val="75000"/>
            </a:schemeClr>
          </a:solidFill>
          <a:ln>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4" name="Rectangle 5">
            <a:extLst>
              <a:ext uri="{FF2B5EF4-FFF2-40B4-BE49-F238E27FC236}">
                <a16:creationId xmlns:a16="http://schemas.microsoft.com/office/drawing/2014/main" id="{F2E62DB1-9E2A-D378-12F4-DF0AA42BD1AD}"/>
              </a:ext>
            </a:extLst>
          </p:cNvPr>
          <p:cNvSpPr>
            <a:spLocks noChangeArrowheads="1"/>
          </p:cNvSpPr>
          <p:nvPr/>
        </p:nvSpPr>
        <p:spPr bwMode="auto">
          <a:xfrm>
            <a:off x="595312" y="3068940"/>
            <a:ext cx="7953375" cy="830997"/>
          </a:xfrm>
          <a:prstGeom prst="rect">
            <a:avLst/>
          </a:prstGeom>
          <a:solidFill>
            <a:schemeClr val="bg1">
              <a:lumMod val="75000"/>
              <a:alpha val="50980"/>
            </a:schemeClr>
          </a:solidFill>
          <a:ln>
            <a:solidFill>
              <a:srgbClr val="A6192E"/>
            </a:solidFill>
          </a:ln>
        </p:spPr>
        <p:txBody>
          <a:bodyPr>
            <a:spAutoFit/>
          </a:bodyPr>
          <a:lstStyle>
            <a:lvl1pPr marL="342900" indent="-342900">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sz="2000">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9pPr>
          </a:lstStyle>
          <a:p>
            <a:pPr marL="0" indent="0" eaLnBrk="1" hangingPunct="1">
              <a:spcBef>
                <a:spcPct val="0"/>
              </a:spcBef>
              <a:buClrTx/>
              <a:buSzTx/>
              <a:buNone/>
            </a:pPr>
            <a:r>
              <a:rPr lang="sk-SK" altLang="sk-SK" sz="2400" b="1" dirty="0">
                <a:solidFill>
                  <a:sysClr val="windowText" lastClr="000000"/>
                </a:solidFill>
              </a:rPr>
              <a:t>1. Intelligent </a:t>
            </a:r>
            <a:r>
              <a:rPr lang="sk-SK" altLang="sk-SK" sz="2400" b="1" dirty="0" err="1">
                <a:solidFill>
                  <a:sysClr val="windowText" lastClr="000000"/>
                </a:solidFill>
              </a:rPr>
              <a:t>production</a:t>
            </a:r>
            <a:r>
              <a:rPr lang="sk-SK" altLang="sk-SK" sz="2400" b="1" dirty="0">
                <a:solidFill>
                  <a:sysClr val="windowText" lastClr="000000"/>
                </a:solidFill>
              </a:rPr>
              <a:t> </a:t>
            </a:r>
            <a:r>
              <a:rPr lang="sk-SK" altLang="sk-SK" sz="2400" b="1" dirty="0" err="1">
                <a:solidFill>
                  <a:sysClr val="windowText" lastClr="000000"/>
                </a:solidFill>
              </a:rPr>
              <a:t>systems</a:t>
            </a:r>
            <a:r>
              <a:rPr lang="sk-SK" altLang="sk-SK" sz="2400" b="1" dirty="0">
                <a:solidFill>
                  <a:sysClr val="windowText" lastClr="000000"/>
                </a:solidFill>
              </a:rPr>
              <a:t>, </a:t>
            </a:r>
            <a:r>
              <a:rPr lang="sk-SK" altLang="sk-SK" sz="2400" b="1" dirty="0" err="1">
                <a:solidFill>
                  <a:sysClr val="windowText" lastClr="000000"/>
                </a:solidFill>
              </a:rPr>
              <a:t>digital</a:t>
            </a:r>
            <a:r>
              <a:rPr lang="sk-SK" altLang="sk-SK" sz="2400" b="1" dirty="0">
                <a:solidFill>
                  <a:sysClr val="windowText" lastClr="000000"/>
                </a:solidFill>
              </a:rPr>
              <a:t> </a:t>
            </a:r>
            <a:r>
              <a:rPr lang="sk-SK" altLang="sk-SK" sz="2400" b="1" dirty="0" err="1">
                <a:solidFill>
                  <a:sysClr val="windowText" lastClr="000000"/>
                </a:solidFill>
              </a:rPr>
              <a:t>engineering</a:t>
            </a:r>
            <a:br>
              <a:rPr lang="sk-SK" altLang="sk-SK" sz="2400" b="1" dirty="0">
                <a:solidFill>
                  <a:sysClr val="windowText" lastClr="000000"/>
                </a:solidFill>
              </a:rPr>
            </a:br>
            <a:r>
              <a:rPr lang="sk-SK" altLang="sk-SK" sz="2400" b="1" dirty="0">
                <a:solidFill>
                  <a:sysClr val="windowText" lastClr="000000"/>
                </a:solidFill>
              </a:rPr>
              <a:t>    </a:t>
            </a:r>
            <a:r>
              <a:rPr lang="sk-SK" altLang="sk-SK" sz="2400" b="1" dirty="0" err="1">
                <a:solidFill>
                  <a:sysClr val="windowText" lastClr="000000"/>
                </a:solidFill>
              </a:rPr>
              <a:t>based</a:t>
            </a:r>
            <a:r>
              <a:rPr lang="sk-SK" altLang="sk-SK" sz="2400" b="1" dirty="0">
                <a:solidFill>
                  <a:sysClr val="windowText" lastClr="000000"/>
                </a:solidFill>
              </a:rPr>
              <a:t> on Industry 4.0</a:t>
            </a:r>
          </a:p>
        </p:txBody>
      </p:sp>
      <p:sp>
        <p:nvSpPr>
          <p:cNvPr id="7" name="Rectangle 5">
            <a:extLst>
              <a:ext uri="{FF2B5EF4-FFF2-40B4-BE49-F238E27FC236}">
                <a16:creationId xmlns:a16="http://schemas.microsoft.com/office/drawing/2014/main" id="{C2FDEF2F-FEE3-CC63-AF71-97BE223D14BA}"/>
              </a:ext>
            </a:extLst>
          </p:cNvPr>
          <p:cNvSpPr>
            <a:spLocks noChangeArrowheads="1"/>
          </p:cNvSpPr>
          <p:nvPr/>
        </p:nvSpPr>
        <p:spPr bwMode="auto">
          <a:xfrm>
            <a:off x="595312" y="4064156"/>
            <a:ext cx="7953375" cy="461665"/>
          </a:xfrm>
          <a:prstGeom prst="rect">
            <a:avLst/>
          </a:prstGeom>
          <a:solidFill>
            <a:schemeClr val="bg1">
              <a:lumMod val="75000"/>
              <a:alpha val="50980"/>
            </a:schemeClr>
          </a:solidFill>
          <a:ln>
            <a:solidFill>
              <a:srgbClr val="A6192E"/>
            </a:solidFill>
          </a:ln>
        </p:spPr>
        <p:txBody>
          <a:bodyPr>
            <a:spAutoFit/>
          </a:bodyPr>
          <a:lstStyle>
            <a:lvl1pPr marL="342900" indent="-342900">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sz="2000">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9pPr>
          </a:lstStyle>
          <a:p>
            <a:pPr marL="0" indent="0" eaLnBrk="1" hangingPunct="1">
              <a:spcBef>
                <a:spcPct val="0"/>
              </a:spcBef>
              <a:buClrTx/>
              <a:buSzTx/>
              <a:buNone/>
            </a:pPr>
            <a:r>
              <a:rPr lang="sk-SK" altLang="sk-SK" sz="2400" b="1" dirty="0">
                <a:solidFill>
                  <a:sysClr val="windowText" lastClr="000000"/>
                </a:solidFill>
              </a:rPr>
              <a:t>2. Advanced </a:t>
            </a:r>
            <a:r>
              <a:rPr lang="sk-SK" altLang="sk-SK" sz="2400" b="1" dirty="0" err="1">
                <a:solidFill>
                  <a:sysClr val="windowText" lastClr="000000"/>
                </a:solidFill>
              </a:rPr>
              <a:t>materials</a:t>
            </a:r>
            <a:r>
              <a:rPr lang="sk-SK" altLang="sk-SK" sz="2400" b="1" dirty="0">
                <a:solidFill>
                  <a:sysClr val="windowText" lastClr="000000"/>
                </a:solidFill>
              </a:rPr>
              <a:t> and </a:t>
            </a:r>
            <a:r>
              <a:rPr lang="sk-SK" altLang="sk-SK" sz="2400" b="1" dirty="0" err="1">
                <a:solidFill>
                  <a:sysClr val="windowText" lastClr="000000"/>
                </a:solidFill>
              </a:rPr>
              <a:t>technologies</a:t>
            </a:r>
            <a:endParaRPr lang="sk-SK" altLang="sk-SK" sz="2400" b="1" dirty="0">
              <a:solidFill>
                <a:sysClr val="windowText" lastClr="000000"/>
              </a:solidFill>
            </a:endParaRPr>
          </a:p>
        </p:txBody>
      </p:sp>
      <p:sp>
        <p:nvSpPr>
          <p:cNvPr id="8" name="Rectangle 5">
            <a:extLst>
              <a:ext uri="{FF2B5EF4-FFF2-40B4-BE49-F238E27FC236}">
                <a16:creationId xmlns:a16="http://schemas.microsoft.com/office/drawing/2014/main" id="{CF704FD7-02E7-3F40-7E64-BECED22EA729}"/>
              </a:ext>
            </a:extLst>
          </p:cNvPr>
          <p:cNvSpPr>
            <a:spLocks noChangeArrowheads="1"/>
          </p:cNvSpPr>
          <p:nvPr/>
        </p:nvSpPr>
        <p:spPr bwMode="auto">
          <a:xfrm>
            <a:off x="595312" y="4685223"/>
            <a:ext cx="7953375" cy="830997"/>
          </a:xfrm>
          <a:prstGeom prst="rect">
            <a:avLst/>
          </a:prstGeom>
          <a:solidFill>
            <a:schemeClr val="bg1">
              <a:lumMod val="75000"/>
              <a:alpha val="50980"/>
            </a:schemeClr>
          </a:solidFill>
          <a:ln>
            <a:solidFill>
              <a:srgbClr val="A6192E"/>
            </a:solidFill>
          </a:ln>
        </p:spPr>
        <p:txBody>
          <a:bodyPr>
            <a:spAutoFit/>
          </a:bodyPr>
          <a:lstStyle>
            <a:lvl1pPr marL="342900" indent="-342900">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sz="2000">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9pPr>
          </a:lstStyle>
          <a:p>
            <a:pPr marL="0" indent="0" eaLnBrk="1" hangingPunct="1">
              <a:spcBef>
                <a:spcPct val="0"/>
              </a:spcBef>
              <a:buClrTx/>
              <a:buSzTx/>
              <a:buNone/>
            </a:pPr>
            <a:r>
              <a:rPr lang="sk-SK" altLang="sk-SK" sz="2400" b="1" dirty="0">
                <a:solidFill>
                  <a:sysClr val="windowText" lastClr="000000"/>
                </a:solidFill>
              </a:rPr>
              <a:t>3. </a:t>
            </a:r>
            <a:r>
              <a:rPr lang="sk-SK" altLang="sk-SK" sz="2400" b="1" dirty="0" err="1">
                <a:solidFill>
                  <a:sysClr val="windowText" lastClr="000000"/>
                </a:solidFill>
              </a:rPr>
              <a:t>Green</a:t>
            </a:r>
            <a:r>
              <a:rPr lang="sk-SK" altLang="sk-SK" sz="2400" b="1" dirty="0">
                <a:solidFill>
                  <a:sysClr val="windowText" lastClr="000000"/>
                </a:solidFill>
              </a:rPr>
              <a:t> </a:t>
            </a:r>
            <a:r>
              <a:rPr lang="sk-SK" altLang="sk-SK" sz="2400" b="1" dirty="0" err="1">
                <a:solidFill>
                  <a:sysClr val="windowText" lastClr="000000"/>
                </a:solidFill>
              </a:rPr>
              <a:t>energy</a:t>
            </a:r>
            <a:r>
              <a:rPr lang="sk-SK" altLang="sk-SK" sz="2400" b="1" dirty="0">
                <a:solidFill>
                  <a:sysClr val="windowText" lastClr="000000"/>
                </a:solidFill>
              </a:rPr>
              <a:t> </a:t>
            </a:r>
            <a:r>
              <a:rPr lang="sk-SK" altLang="sk-SK" sz="2400" b="1" dirty="0" err="1">
                <a:solidFill>
                  <a:sysClr val="windowText" lastClr="000000"/>
                </a:solidFill>
              </a:rPr>
              <a:t>for</a:t>
            </a:r>
            <a:r>
              <a:rPr lang="sk-SK" altLang="sk-SK" sz="2400" b="1" dirty="0">
                <a:solidFill>
                  <a:sysClr val="windowText" lastClr="000000"/>
                </a:solidFill>
              </a:rPr>
              <a:t> transport and </a:t>
            </a:r>
            <a:r>
              <a:rPr lang="sk-SK" altLang="sk-SK" sz="2400" b="1" dirty="0" err="1">
                <a:solidFill>
                  <a:sysClr val="windowText" lastClr="000000"/>
                </a:solidFill>
              </a:rPr>
              <a:t>alternative</a:t>
            </a:r>
            <a:r>
              <a:rPr lang="sk-SK" altLang="sk-SK" sz="2400" b="1" dirty="0">
                <a:solidFill>
                  <a:sysClr val="windowText" lastClr="000000"/>
                </a:solidFill>
              </a:rPr>
              <a:t> </a:t>
            </a:r>
            <a:r>
              <a:rPr lang="sk-SK" altLang="sk-SK" sz="2400" b="1" dirty="0" err="1">
                <a:solidFill>
                  <a:sysClr val="windowText" lastClr="000000"/>
                </a:solidFill>
              </a:rPr>
              <a:t>energy</a:t>
            </a:r>
            <a:br>
              <a:rPr lang="sk-SK" altLang="sk-SK" sz="2400" b="1" dirty="0">
                <a:solidFill>
                  <a:sysClr val="windowText" lastClr="000000"/>
                </a:solidFill>
              </a:rPr>
            </a:br>
            <a:r>
              <a:rPr lang="sk-SK" altLang="sk-SK" sz="2400" b="1" dirty="0">
                <a:solidFill>
                  <a:sysClr val="windowText" lastClr="000000"/>
                </a:solidFill>
              </a:rPr>
              <a:t>    </a:t>
            </a:r>
            <a:r>
              <a:rPr lang="sk-SK" altLang="sk-SK" sz="2400" b="1" dirty="0" err="1">
                <a:solidFill>
                  <a:sysClr val="windowText" lastClr="000000"/>
                </a:solidFill>
              </a:rPr>
              <a:t>sources</a:t>
            </a:r>
            <a:endParaRPr lang="sk-SK" altLang="sk-SK" sz="2400" b="1" dirty="0">
              <a:solidFill>
                <a:sysClr val="windowText" lastClr="000000"/>
              </a:solidFill>
            </a:endParaRPr>
          </a:p>
        </p:txBody>
      </p:sp>
      <p:grpSp>
        <p:nvGrpSpPr>
          <p:cNvPr id="12" name="Skupina 11">
            <a:extLst>
              <a:ext uri="{FF2B5EF4-FFF2-40B4-BE49-F238E27FC236}">
                <a16:creationId xmlns:a16="http://schemas.microsoft.com/office/drawing/2014/main" id="{15C0AC75-339A-79F0-D0DC-7317D181599F}"/>
              </a:ext>
            </a:extLst>
          </p:cNvPr>
          <p:cNvGrpSpPr>
            <a:grpSpLocks noChangeAspect="1"/>
          </p:cNvGrpSpPr>
          <p:nvPr/>
        </p:nvGrpSpPr>
        <p:grpSpPr>
          <a:xfrm>
            <a:off x="6420915" y="6311182"/>
            <a:ext cx="905038" cy="450000"/>
            <a:chOff x="6252026" y="4365694"/>
            <a:chExt cx="2172099" cy="1080000"/>
          </a:xfrm>
        </p:grpSpPr>
        <p:pic>
          <p:nvPicPr>
            <p:cNvPr id="13" name="Picture 4" descr="Logotypes | Norway grants">
              <a:extLst>
                <a:ext uri="{FF2B5EF4-FFF2-40B4-BE49-F238E27FC236}">
                  <a16:creationId xmlns:a16="http://schemas.microsoft.com/office/drawing/2014/main" id="{1079F0CD-CD81-86F5-7263-20154F2490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2026" y="4365694"/>
              <a:ext cx="963001"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4" name="Obrázok 13">
              <a:extLst>
                <a:ext uri="{FF2B5EF4-FFF2-40B4-BE49-F238E27FC236}">
                  <a16:creationId xmlns:a16="http://schemas.microsoft.com/office/drawing/2014/main" id="{D70243C7-1605-4116-6A6A-52072D2E5870}"/>
                </a:ext>
              </a:extLst>
            </p:cNvPr>
            <p:cNvPicPr>
              <a:picLocks noChangeAspect="1"/>
            </p:cNvPicPr>
            <p:nvPr/>
          </p:nvPicPr>
          <p:blipFill>
            <a:blip r:embed="rId6"/>
            <a:stretch>
              <a:fillRect/>
            </a:stretch>
          </p:blipFill>
          <p:spPr>
            <a:xfrm>
              <a:off x="7344124" y="4365694"/>
              <a:ext cx="1080001" cy="1080000"/>
            </a:xfrm>
            <a:prstGeom prst="rect">
              <a:avLst/>
            </a:prstGeom>
          </p:spPr>
        </p:pic>
      </p:grpSp>
    </p:spTree>
    <p:extLst>
      <p:ext uri="{BB962C8B-B14F-4D97-AF65-F5344CB8AC3E}">
        <p14:creationId xmlns:p14="http://schemas.microsoft.com/office/powerpoint/2010/main" val="42838743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extLst>
              <a:ext uri="{96DAC541-7B7A-43D3-8B79-37D633B846F1}">
                <asvg:svgBlip xmlns:asvg="http://schemas.microsoft.com/office/drawing/2016/SVG/main" r:embed="rId4"/>
              </a:ext>
            </a:extLst>
          </a:blip>
          <a:srcRect/>
          <a:stretch>
            <a:fillRect/>
          </a:stretch>
        </a:blip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4AAAF6-C8ED-85F4-0459-C0367D269C4A}"/>
              </a:ext>
            </a:extLst>
          </p:cNvPr>
          <p:cNvSpPr>
            <a:spLocks noGrp="1"/>
          </p:cNvSpPr>
          <p:nvPr>
            <p:ph type="title"/>
          </p:nvPr>
        </p:nvSpPr>
        <p:spPr/>
        <p:txBody>
          <a:bodyPr>
            <a:normAutofit/>
          </a:bodyPr>
          <a:lstStyle/>
          <a:p>
            <a:r>
              <a:rPr lang="sk-SK" dirty="0"/>
              <a:t>Research and </a:t>
            </a:r>
            <a:r>
              <a:rPr lang="sk-SK" dirty="0" err="1"/>
              <a:t>Development</a:t>
            </a:r>
            <a:r>
              <a:rPr lang="sk-SK" dirty="0"/>
              <a:t> </a:t>
            </a:r>
            <a:r>
              <a:rPr lang="sk-SK" dirty="0" err="1"/>
              <a:t>activities</a:t>
            </a:r>
            <a:endParaRPr lang="sk-SK" dirty="0"/>
          </a:p>
        </p:txBody>
      </p:sp>
      <p:sp>
        <p:nvSpPr>
          <p:cNvPr id="6" name="Zástupný objekt pre číslo snímky 5"/>
          <p:cNvSpPr>
            <a:spLocks noGrp="1"/>
          </p:cNvSpPr>
          <p:nvPr>
            <p:ph type="sldNum" sz="quarter" idx="12"/>
          </p:nvPr>
        </p:nvSpPr>
        <p:spPr/>
        <p:txBody>
          <a:bodyPr/>
          <a:lstStyle/>
          <a:p>
            <a:fld id="{831A784D-4928-4D1C-9696-D92BC1EDB409}" type="slidenum">
              <a:rPr lang="en-US" smtClean="0"/>
              <a:pPr/>
              <a:t>15</a:t>
            </a:fld>
            <a:endParaRPr lang="en-US" dirty="0"/>
          </a:p>
        </p:txBody>
      </p:sp>
      <p:sp>
        <p:nvSpPr>
          <p:cNvPr id="11" name="Rectangle 5">
            <a:extLst>
              <a:ext uri="{FF2B5EF4-FFF2-40B4-BE49-F238E27FC236}">
                <a16:creationId xmlns:a16="http://schemas.microsoft.com/office/drawing/2014/main" id="{9A09A8DE-506D-4217-E183-2617D7998035}"/>
              </a:ext>
            </a:extLst>
          </p:cNvPr>
          <p:cNvSpPr>
            <a:spLocks noChangeArrowheads="1"/>
          </p:cNvSpPr>
          <p:nvPr/>
        </p:nvSpPr>
        <p:spPr bwMode="auto">
          <a:xfrm>
            <a:off x="278604" y="2308223"/>
            <a:ext cx="8586788" cy="3600000"/>
          </a:xfrm>
          <a:prstGeom prst="rect">
            <a:avLst/>
          </a:prstGeom>
          <a:solidFill>
            <a:schemeClr val="bg1">
              <a:lumMod val="85000"/>
              <a:alpha val="50980"/>
            </a:schemeClr>
          </a:solidFill>
          <a:ln>
            <a:solidFill>
              <a:srgbClr val="A6192E"/>
            </a:solidFill>
          </a:ln>
        </p:spPr>
        <p:txBody>
          <a:bodyPr wrap="square">
            <a:noAutofit/>
          </a:bodyPr>
          <a:lstStyle>
            <a:lvl1pPr marL="342900" indent="-342900">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sz="2000">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spcAft>
                <a:spcPts val="300"/>
              </a:spcAft>
              <a:buClrTx/>
              <a:buSzTx/>
              <a:buFont typeface="Arial" panose="020B0604020202020204" pitchFamily="34" charset="0"/>
              <a:buChar char="•"/>
            </a:pPr>
            <a:r>
              <a:rPr lang="sk-SK" altLang="sk-SK" sz="2000" b="1" dirty="0">
                <a:solidFill>
                  <a:sysClr val="windowText" lastClr="000000"/>
                </a:solidFill>
              </a:rPr>
              <a:t>Intelligent </a:t>
            </a:r>
            <a:r>
              <a:rPr lang="sk-SK" altLang="sk-SK" sz="2000" b="1" dirty="0" err="1">
                <a:solidFill>
                  <a:sysClr val="windowText" lastClr="000000"/>
                </a:solidFill>
              </a:rPr>
              <a:t>manufacturing</a:t>
            </a:r>
            <a:r>
              <a:rPr lang="sk-SK" altLang="sk-SK" sz="2000" b="1" dirty="0">
                <a:solidFill>
                  <a:sysClr val="windowText" lastClr="000000"/>
                </a:solidFill>
              </a:rPr>
              <a:t> </a:t>
            </a:r>
            <a:r>
              <a:rPr lang="sk-SK" altLang="sk-SK" sz="2000" b="1" dirty="0" err="1">
                <a:solidFill>
                  <a:sysClr val="windowText" lastClr="000000"/>
                </a:solidFill>
              </a:rPr>
              <a:t>systems</a:t>
            </a:r>
            <a:endParaRPr lang="sk-SK" altLang="sk-SK" sz="2000" b="1" dirty="0">
              <a:solidFill>
                <a:sysClr val="windowText" lastClr="000000"/>
              </a:solidFill>
            </a:endParaRPr>
          </a:p>
          <a:p>
            <a:pPr>
              <a:spcBef>
                <a:spcPct val="0"/>
              </a:spcBef>
              <a:spcAft>
                <a:spcPts val="300"/>
              </a:spcAft>
              <a:buClrTx/>
              <a:buSzTx/>
              <a:buFont typeface="Arial" panose="020B0604020202020204" pitchFamily="34" charset="0"/>
              <a:buChar char="•"/>
            </a:pPr>
            <a:r>
              <a:rPr lang="sk-SK" altLang="sk-SK" sz="2000" b="1" dirty="0" err="1">
                <a:solidFill>
                  <a:sysClr val="windowText" lastClr="000000"/>
                </a:solidFill>
              </a:rPr>
              <a:t>Digital</a:t>
            </a:r>
            <a:r>
              <a:rPr lang="sk-SK" altLang="sk-SK" sz="2000" b="1" dirty="0">
                <a:solidFill>
                  <a:sysClr val="windowText" lastClr="000000"/>
                </a:solidFill>
              </a:rPr>
              <a:t> </a:t>
            </a:r>
            <a:r>
              <a:rPr lang="sk-SK" altLang="sk-SK" sz="2000" b="1" dirty="0" err="1">
                <a:solidFill>
                  <a:sysClr val="windowText" lastClr="000000"/>
                </a:solidFill>
              </a:rPr>
              <a:t>engineering</a:t>
            </a:r>
            <a:r>
              <a:rPr lang="sk-SK" altLang="sk-SK" sz="2000" b="1" dirty="0">
                <a:solidFill>
                  <a:sysClr val="windowText" lastClr="000000"/>
                </a:solidFill>
              </a:rPr>
              <a:t> </a:t>
            </a:r>
          </a:p>
          <a:p>
            <a:pPr>
              <a:spcBef>
                <a:spcPct val="0"/>
              </a:spcBef>
              <a:spcAft>
                <a:spcPts val="300"/>
              </a:spcAft>
              <a:buClrTx/>
              <a:buSzTx/>
              <a:buFont typeface="Arial" panose="020B0604020202020204" pitchFamily="34" charset="0"/>
              <a:buChar char="•"/>
            </a:pPr>
            <a:r>
              <a:rPr lang="sk-SK" altLang="sk-SK" sz="2000" b="1" dirty="0" err="1">
                <a:solidFill>
                  <a:sysClr val="windowText" lastClr="000000"/>
                </a:solidFill>
              </a:rPr>
              <a:t>Digital</a:t>
            </a:r>
            <a:r>
              <a:rPr lang="sk-SK" altLang="sk-SK" sz="2000" b="1" dirty="0">
                <a:solidFill>
                  <a:sysClr val="windowText" lastClr="000000"/>
                </a:solidFill>
              </a:rPr>
              <a:t> and </a:t>
            </a:r>
            <a:r>
              <a:rPr lang="sk-SK" altLang="sk-SK" sz="2000" b="1" dirty="0" err="1">
                <a:solidFill>
                  <a:sysClr val="windowText" lastClr="000000"/>
                </a:solidFill>
              </a:rPr>
              <a:t>industrial</a:t>
            </a:r>
            <a:r>
              <a:rPr lang="sk-SK" altLang="sk-SK" sz="2000" b="1" dirty="0">
                <a:solidFill>
                  <a:sysClr val="windowText" lastClr="000000"/>
                </a:solidFill>
              </a:rPr>
              <a:t> </a:t>
            </a:r>
            <a:r>
              <a:rPr lang="sk-SK" altLang="sk-SK" sz="2000" b="1" dirty="0" err="1">
                <a:solidFill>
                  <a:sysClr val="windowText" lastClr="000000"/>
                </a:solidFill>
              </a:rPr>
              <a:t>engineering</a:t>
            </a:r>
            <a:endParaRPr lang="sk-SK" altLang="sk-SK" sz="2000" b="1" dirty="0">
              <a:solidFill>
                <a:sysClr val="windowText" lastClr="000000"/>
              </a:solidFill>
            </a:endParaRPr>
          </a:p>
          <a:p>
            <a:pPr>
              <a:spcBef>
                <a:spcPct val="0"/>
              </a:spcBef>
              <a:spcAft>
                <a:spcPts val="300"/>
              </a:spcAft>
              <a:buClrTx/>
              <a:buSzTx/>
              <a:buFont typeface="Arial" panose="020B0604020202020204" pitchFamily="34" charset="0"/>
              <a:buChar char="•"/>
            </a:pPr>
            <a:r>
              <a:rPr lang="sk-SK" altLang="sk-SK" sz="2000" b="1" dirty="0" err="1">
                <a:solidFill>
                  <a:sysClr val="windowText" lastClr="000000"/>
                </a:solidFill>
              </a:rPr>
              <a:t>Smart</a:t>
            </a:r>
            <a:r>
              <a:rPr lang="sk-SK" altLang="sk-SK" sz="2000" b="1" dirty="0">
                <a:solidFill>
                  <a:sysClr val="windowText" lastClr="000000"/>
                </a:solidFill>
              </a:rPr>
              <a:t> </a:t>
            </a:r>
            <a:r>
              <a:rPr lang="sk-SK" altLang="sk-SK" sz="2000" b="1" dirty="0" err="1">
                <a:solidFill>
                  <a:sysClr val="windowText" lastClr="000000"/>
                </a:solidFill>
              </a:rPr>
              <a:t>automation</a:t>
            </a:r>
            <a:endParaRPr lang="sk-SK" altLang="sk-SK" sz="2000" b="1" dirty="0">
              <a:solidFill>
                <a:sysClr val="windowText" lastClr="000000"/>
              </a:solidFill>
            </a:endParaRPr>
          </a:p>
          <a:p>
            <a:pPr>
              <a:spcBef>
                <a:spcPct val="0"/>
              </a:spcBef>
              <a:spcAft>
                <a:spcPts val="300"/>
              </a:spcAft>
              <a:buClrTx/>
              <a:buSzTx/>
              <a:buFont typeface="Arial" panose="020B0604020202020204" pitchFamily="34" charset="0"/>
              <a:buChar char="•"/>
            </a:pPr>
            <a:r>
              <a:rPr lang="sk-SK" altLang="sk-SK" sz="2000" b="1" dirty="0" err="1">
                <a:solidFill>
                  <a:sysClr val="windowText" lastClr="000000"/>
                </a:solidFill>
              </a:rPr>
              <a:t>Robotics</a:t>
            </a:r>
            <a:r>
              <a:rPr lang="sk-SK" altLang="sk-SK" sz="2000" b="1" dirty="0">
                <a:solidFill>
                  <a:sysClr val="windowText" lastClr="000000"/>
                </a:solidFill>
              </a:rPr>
              <a:t> </a:t>
            </a:r>
          </a:p>
          <a:p>
            <a:pPr>
              <a:spcBef>
                <a:spcPct val="0"/>
              </a:spcBef>
              <a:spcAft>
                <a:spcPts val="300"/>
              </a:spcAft>
              <a:buClrTx/>
              <a:buSzTx/>
              <a:buFont typeface="Arial" panose="020B0604020202020204" pitchFamily="34" charset="0"/>
              <a:buChar char="•"/>
            </a:pPr>
            <a:r>
              <a:rPr lang="sk-SK" altLang="sk-SK" sz="2000" b="1" dirty="0" err="1">
                <a:solidFill>
                  <a:sysClr val="windowText" lastClr="000000"/>
                </a:solidFill>
              </a:rPr>
              <a:t>Simulation</a:t>
            </a:r>
            <a:r>
              <a:rPr lang="sk-SK" altLang="sk-SK" sz="2000" b="1" dirty="0">
                <a:solidFill>
                  <a:sysClr val="windowText" lastClr="000000"/>
                </a:solidFill>
              </a:rPr>
              <a:t> and </a:t>
            </a:r>
            <a:r>
              <a:rPr lang="sk-SK" altLang="sk-SK" sz="2000" b="1" dirty="0" err="1">
                <a:solidFill>
                  <a:sysClr val="windowText" lastClr="000000"/>
                </a:solidFill>
              </a:rPr>
              <a:t>modelling</a:t>
            </a:r>
            <a:r>
              <a:rPr lang="sk-SK" altLang="sk-SK" sz="2000" b="1" dirty="0">
                <a:solidFill>
                  <a:sysClr val="windowText" lastClr="000000"/>
                </a:solidFill>
              </a:rPr>
              <a:t> of </a:t>
            </a:r>
            <a:r>
              <a:rPr lang="sk-SK" altLang="sk-SK" sz="2000" b="1" dirty="0" err="1">
                <a:solidFill>
                  <a:sysClr val="windowText" lastClr="000000"/>
                </a:solidFill>
              </a:rPr>
              <a:t>processes</a:t>
            </a:r>
            <a:r>
              <a:rPr lang="sk-SK" altLang="sk-SK" sz="2000" b="1" dirty="0">
                <a:solidFill>
                  <a:sysClr val="windowText" lastClr="000000"/>
                </a:solidFill>
              </a:rPr>
              <a:t> and </a:t>
            </a:r>
            <a:r>
              <a:rPr lang="sk-SK" altLang="sk-SK" sz="2000" b="1" dirty="0" err="1">
                <a:solidFill>
                  <a:sysClr val="windowText" lastClr="000000"/>
                </a:solidFill>
              </a:rPr>
              <a:t>systems</a:t>
            </a:r>
            <a:endParaRPr lang="sk-SK" altLang="sk-SK" sz="2000" b="1" dirty="0">
              <a:solidFill>
                <a:sysClr val="windowText" lastClr="000000"/>
              </a:solidFill>
            </a:endParaRPr>
          </a:p>
          <a:p>
            <a:pPr>
              <a:spcBef>
                <a:spcPct val="0"/>
              </a:spcBef>
              <a:spcAft>
                <a:spcPts val="300"/>
              </a:spcAft>
              <a:buClrTx/>
              <a:buSzTx/>
              <a:buFont typeface="Arial" panose="020B0604020202020204" pitchFamily="34" charset="0"/>
              <a:buChar char="•"/>
            </a:pPr>
            <a:r>
              <a:rPr lang="sk-SK" altLang="sk-SK" sz="2000" b="1" dirty="0" err="1">
                <a:solidFill>
                  <a:sysClr val="windowText" lastClr="000000"/>
                </a:solidFill>
              </a:rPr>
              <a:t>Artificial</a:t>
            </a:r>
            <a:r>
              <a:rPr lang="sk-SK" altLang="sk-SK" sz="2000" b="1" dirty="0">
                <a:solidFill>
                  <a:sysClr val="windowText" lastClr="000000"/>
                </a:solidFill>
              </a:rPr>
              <a:t> </a:t>
            </a:r>
            <a:r>
              <a:rPr lang="sk-SK" altLang="sk-SK" sz="2000" b="1" dirty="0" err="1">
                <a:solidFill>
                  <a:sysClr val="windowText" lastClr="000000"/>
                </a:solidFill>
              </a:rPr>
              <a:t>intelligence</a:t>
            </a:r>
            <a:r>
              <a:rPr lang="sk-SK" altLang="sk-SK" sz="2000" b="1" dirty="0">
                <a:solidFill>
                  <a:sysClr val="windowText" lastClr="000000"/>
                </a:solidFill>
              </a:rPr>
              <a:t> in </a:t>
            </a:r>
            <a:r>
              <a:rPr lang="sk-SK" altLang="sk-SK" sz="2000" b="1" dirty="0" err="1">
                <a:solidFill>
                  <a:sysClr val="windowText" lastClr="000000"/>
                </a:solidFill>
              </a:rPr>
              <a:t>production</a:t>
            </a:r>
            <a:r>
              <a:rPr lang="sk-SK" altLang="sk-SK" sz="2000" b="1" dirty="0">
                <a:solidFill>
                  <a:sysClr val="windowText" lastClr="000000"/>
                </a:solidFill>
              </a:rPr>
              <a:t> </a:t>
            </a:r>
            <a:r>
              <a:rPr lang="sk-SK" altLang="sk-SK" sz="2000" b="1" dirty="0" err="1">
                <a:solidFill>
                  <a:sysClr val="windowText" lastClr="000000"/>
                </a:solidFill>
              </a:rPr>
              <a:t>systems</a:t>
            </a:r>
            <a:endParaRPr lang="sk-SK" altLang="sk-SK" sz="2000" b="1" dirty="0">
              <a:solidFill>
                <a:sysClr val="windowText" lastClr="000000"/>
              </a:solidFill>
            </a:endParaRPr>
          </a:p>
          <a:p>
            <a:pPr>
              <a:spcBef>
                <a:spcPct val="0"/>
              </a:spcBef>
              <a:spcAft>
                <a:spcPts val="300"/>
              </a:spcAft>
              <a:buClrTx/>
              <a:buSzTx/>
              <a:buFont typeface="Arial" panose="020B0604020202020204" pitchFamily="34" charset="0"/>
              <a:buChar char="•"/>
            </a:pPr>
            <a:r>
              <a:rPr lang="sk-SK" altLang="sk-SK" sz="2000" b="1" dirty="0" err="1">
                <a:solidFill>
                  <a:sysClr val="windowText" lastClr="000000"/>
                </a:solidFill>
              </a:rPr>
              <a:t>Analytical</a:t>
            </a:r>
            <a:r>
              <a:rPr lang="sk-SK" altLang="sk-SK" sz="2000" b="1" dirty="0">
                <a:solidFill>
                  <a:sysClr val="windowText" lastClr="000000"/>
                </a:solidFill>
              </a:rPr>
              <a:t> </a:t>
            </a:r>
            <a:r>
              <a:rPr lang="sk-SK" altLang="sk-SK" sz="2000" b="1" dirty="0" err="1">
                <a:solidFill>
                  <a:sysClr val="windowText" lastClr="000000"/>
                </a:solidFill>
              </a:rPr>
              <a:t>data</a:t>
            </a:r>
            <a:r>
              <a:rPr lang="sk-SK" altLang="sk-SK" sz="2000" b="1" dirty="0">
                <a:solidFill>
                  <a:sysClr val="windowText" lastClr="000000"/>
                </a:solidFill>
              </a:rPr>
              <a:t> </a:t>
            </a:r>
            <a:r>
              <a:rPr lang="sk-SK" altLang="sk-SK" sz="2000" b="1" dirty="0" err="1">
                <a:solidFill>
                  <a:sysClr val="windowText" lastClr="000000"/>
                </a:solidFill>
              </a:rPr>
              <a:t>processing</a:t>
            </a:r>
            <a:r>
              <a:rPr lang="sk-SK" altLang="sk-SK" sz="2000" b="1" dirty="0">
                <a:solidFill>
                  <a:sysClr val="windowText" lastClr="000000"/>
                </a:solidFill>
              </a:rPr>
              <a:t> – </a:t>
            </a:r>
            <a:r>
              <a:rPr lang="sk-SK" altLang="sk-SK" sz="2000" b="1" dirty="0" err="1">
                <a:solidFill>
                  <a:sysClr val="windowText" lastClr="000000"/>
                </a:solidFill>
              </a:rPr>
              <a:t>Production</a:t>
            </a:r>
            <a:r>
              <a:rPr lang="sk-SK" altLang="sk-SK" sz="2000" b="1" dirty="0">
                <a:solidFill>
                  <a:sysClr val="windowText" lastClr="000000"/>
                </a:solidFill>
              </a:rPr>
              <a:t> </a:t>
            </a:r>
            <a:r>
              <a:rPr lang="sk-SK" altLang="sk-SK" sz="2000" b="1" dirty="0" err="1">
                <a:solidFill>
                  <a:sysClr val="windowText" lastClr="000000"/>
                </a:solidFill>
              </a:rPr>
              <a:t>intelligence</a:t>
            </a:r>
            <a:r>
              <a:rPr lang="sk-SK" altLang="sk-SK" sz="2000" b="1" dirty="0">
                <a:solidFill>
                  <a:sysClr val="windowText" lastClr="000000"/>
                </a:solidFill>
              </a:rPr>
              <a:t> </a:t>
            </a:r>
            <a:r>
              <a:rPr lang="sk-SK" altLang="sk-SK" sz="2000" b="1" dirty="0" err="1">
                <a:solidFill>
                  <a:sysClr val="windowText" lastClr="000000"/>
                </a:solidFill>
              </a:rPr>
              <a:t>methods</a:t>
            </a:r>
            <a:endParaRPr lang="sk-SK" altLang="sk-SK" sz="2000" b="1" dirty="0">
              <a:solidFill>
                <a:sysClr val="windowText" lastClr="000000"/>
              </a:solidFill>
            </a:endParaRPr>
          </a:p>
          <a:p>
            <a:pPr>
              <a:spcBef>
                <a:spcPct val="0"/>
              </a:spcBef>
              <a:spcAft>
                <a:spcPts val="300"/>
              </a:spcAft>
              <a:buClrTx/>
              <a:buSzTx/>
              <a:buFont typeface="Arial" panose="020B0604020202020204" pitchFamily="34" charset="0"/>
              <a:buChar char="•"/>
            </a:pPr>
            <a:r>
              <a:rPr lang="sk-SK" altLang="sk-SK" sz="2000" b="1" dirty="0" err="1">
                <a:solidFill>
                  <a:sysClr val="windowText" lastClr="000000"/>
                </a:solidFill>
              </a:rPr>
              <a:t>Additive</a:t>
            </a:r>
            <a:r>
              <a:rPr lang="sk-SK" altLang="sk-SK" sz="2000" b="1" dirty="0">
                <a:solidFill>
                  <a:sysClr val="windowText" lastClr="000000"/>
                </a:solidFill>
              </a:rPr>
              <a:t> </a:t>
            </a:r>
            <a:r>
              <a:rPr lang="sk-SK" altLang="sk-SK" sz="2000" b="1" dirty="0" err="1">
                <a:solidFill>
                  <a:sysClr val="windowText" lastClr="000000"/>
                </a:solidFill>
              </a:rPr>
              <a:t>manufacturing</a:t>
            </a:r>
            <a:endParaRPr lang="sk-SK" altLang="sk-SK" sz="2000" b="1" dirty="0">
              <a:solidFill>
                <a:sysClr val="windowText" lastClr="000000"/>
              </a:solidFill>
            </a:endParaRPr>
          </a:p>
        </p:txBody>
      </p:sp>
      <p:sp>
        <p:nvSpPr>
          <p:cNvPr id="12" name="Rectangle 4">
            <a:extLst>
              <a:ext uri="{FF2B5EF4-FFF2-40B4-BE49-F238E27FC236}">
                <a16:creationId xmlns:a16="http://schemas.microsoft.com/office/drawing/2014/main" id="{97FD6A61-2A00-9557-4166-1152BFBC6711}"/>
              </a:ext>
            </a:extLst>
          </p:cNvPr>
          <p:cNvSpPr>
            <a:spLocks noChangeArrowheads="1"/>
          </p:cNvSpPr>
          <p:nvPr/>
        </p:nvSpPr>
        <p:spPr bwMode="auto">
          <a:xfrm>
            <a:off x="278603" y="1354138"/>
            <a:ext cx="8586787" cy="954087"/>
          </a:xfrm>
          <a:prstGeom prst="rect">
            <a:avLst/>
          </a:prstGeom>
          <a:solidFill>
            <a:srgbClr val="A6192E"/>
          </a:solidFill>
          <a:ln>
            <a:solidFill>
              <a:srgbClr val="A6192E"/>
            </a:solidFill>
          </a:ln>
        </p:spPr>
        <p:txBody>
          <a:bodyPr wrap="square">
            <a:sp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sz="2000">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9pPr>
          </a:lstStyle>
          <a:p>
            <a:pPr algn="ctr" eaLnBrk="1" hangingPunct="1">
              <a:spcBef>
                <a:spcPct val="0"/>
              </a:spcBef>
              <a:buClrTx/>
              <a:buSzTx/>
              <a:buFontTx/>
              <a:buNone/>
            </a:pPr>
            <a:r>
              <a:rPr lang="sk-SK" altLang="sk-SK" b="1" dirty="0">
                <a:solidFill>
                  <a:schemeClr val="bg1"/>
                </a:solidFill>
              </a:rPr>
              <a:t>Intelligent </a:t>
            </a:r>
            <a:r>
              <a:rPr lang="sk-SK" altLang="sk-SK" b="1" dirty="0" err="1">
                <a:solidFill>
                  <a:schemeClr val="bg1"/>
                </a:solidFill>
              </a:rPr>
              <a:t>production</a:t>
            </a:r>
            <a:r>
              <a:rPr lang="sk-SK" altLang="sk-SK" b="1" dirty="0">
                <a:solidFill>
                  <a:schemeClr val="bg1"/>
                </a:solidFill>
              </a:rPr>
              <a:t> </a:t>
            </a:r>
            <a:r>
              <a:rPr lang="sk-SK" altLang="sk-SK" b="1" dirty="0" err="1">
                <a:solidFill>
                  <a:schemeClr val="bg1"/>
                </a:solidFill>
              </a:rPr>
              <a:t>systems</a:t>
            </a:r>
            <a:r>
              <a:rPr lang="sk-SK" altLang="sk-SK" b="1" dirty="0">
                <a:solidFill>
                  <a:schemeClr val="bg1"/>
                </a:solidFill>
              </a:rPr>
              <a:t>, </a:t>
            </a:r>
            <a:r>
              <a:rPr lang="sk-SK" altLang="sk-SK" b="1" dirty="0" err="1">
                <a:solidFill>
                  <a:schemeClr val="bg1"/>
                </a:solidFill>
              </a:rPr>
              <a:t>digital</a:t>
            </a:r>
            <a:r>
              <a:rPr lang="sk-SK" altLang="sk-SK" b="1" dirty="0">
                <a:solidFill>
                  <a:schemeClr val="bg1"/>
                </a:solidFill>
              </a:rPr>
              <a:t> </a:t>
            </a:r>
            <a:r>
              <a:rPr lang="sk-SK" altLang="sk-SK" b="1" dirty="0" err="1">
                <a:solidFill>
                  <a:schemeClr val="bg1"/>
                </a:solidFill>
              </a:rPr>
              <a:t>engineering</a:t>
            </a:r>
            <a:r>
              <a:rPr lang="sk-SK" altLang="sk-SK" b="1" dirty="0">
                <a:solidFill>
                  <a:schemeClr val="bg1"/>
                </a:solidFill>
              </a:rPr>
              <a:t> </a:t>
            </a:r>
            <a:r>
              <a:rPr lang="sk-SK" altLang="sk-SK" b="1" dirty="0" err="1">
                <a:solidFill>
                  <a:schemeClr val="bg1"/>
                </a:solidFill>
              </a:rPr>
              <a:t>based</a:t>
            </a:r>
            <a:r>
              <a:rPr lang="sk-SK" altLang="sk-SK" b="1" dirty="0">
                <a:solidFill>
                  <a:schemeClr val="bg1"/>
                </a:solidFill>
              </a:rPr>
              <a:t> on Industry 4.0</a:t>
            </a:r>
            <a:endParaRPr lang="sk-SK" altLang="sk-SK" u="sng" dirty="0">
              <a:solidFill>
                <a:schemeClr val="bg1"/>
              </a:solidFill>
            </a:endParaRPr>
          </a:p>
        </p:txBody>
      </p:sp>
      <p:pic>
        <p:nvPicPr>
          <p:cNvPr id="13" name="Obrázok 2">
            <a:extLst>
              <a:ext uri="{FF2B5EF4-FFF2-40B4-BE49-F238E27FC236}">
                <a16:creationId xmlns:a16="http://schemas.microsoft.com/office/drawing/2014/main" id="{FDBC820C-022C-4927-C1A1-B3658258D53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17571" y="2390598"/>
            <a:ext cx="318928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Skupina 6">
            <a:extLst>
              <a:ext uri="{FF2B5EF4-FFF2-40B4-BE49-F238E27FC236}">
                <a16:creationId xmlns:a16="http://schemas.microsoft.com/office/drawing/2014/main" id="{0BF5AED4-E329-0E66-1C8C-A98A026F1DAD}"/>
              </a:ext>
            </a:extLst>
          </p:cNvPr>
          <p:cNvGrpSpPr>
            <a:grpSpLocks noChangeAspect="1"/>
          </p:cNvGrpSpPr>
          <p:nvPr/>
        </p:nvGrpSpPr>
        <p:grpSpPr>
          <a:xfrm>
            <a:off x="6420915" y="6311182"/>
            <a:ext cx="905038" cy="450000"/>
            <a:chOff x="6252026" y="4365694"/>
            <a:chExt cx="2172099" cy="1080000"/>
          </a:xfrm>
        </p:grpSpPr>
        <p:pic>
          <p:nvPicPr>
            <p:cNvPr id="8" name="Picture 4" descr="Logotypes | Norway grants">
              <a:extLst>
                <a:ext uri="{FF2B5EF4-FFF2-40B4-BE49-F238E27FC236}">
                  <a16:creationId xmlns:a16="http://schemas.microsoft.com/office/drawing/2014/main" id="{441930BC-F6D2-5359-457D-C2E773BD18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52026" y="4365694"/>
              <a:ext cx="963001" cy="1080000"/>
            </a:xfrm>
            <a:prstGeom prst="rect">
              <a:avLst/>
            </a:prstGeom>
            <a:noFill/>
            <a:extLst>
              <a:ext uri="{909E8E84-426E-40DD-AFC4-6F175D3DCCD1}">
                <a14:hiddenFill xmlns:a14="http://schemas.microsoft.com/office/drawing/2010/main">
                  <a:solidFill>
                    <a:srgbClr val="FFFFFF"/>
                  </a:solidFill>
                </a14:hiddenFill>
              </a:ext>
            </a:extLst>
          </p:spPr>
        </p:pic>
        <p:pic>
          <p:nvPicPr>
            <p:cNvPr id="9" name="Obrázok 8">
              <a:extLst>
                <a:ext uri="{FF2B5EF4-FFF2-40B4-BE49-F238E27FC236}">
                  <a16:creationId xmlns:a16="http://schemas.microsoft.com/office/drawing/2014/main" id="{5B2D2FEF-20E4-3128-31DD-A70322466D5F}"/>
                </a:ext>
              </a:extLst>
            </p:cNvPr>
            <p:cNvPicPr>
              <a:picLocks noChangeAspect="1"/>
            </p:cNvPicPr>
            <p:nvPr/>
          </p:nvPicPr>
          <p:blipFill>
            <a:blip r:embed="rId7"/>
            <a:stretch>
              <a:fillRect/>
            </a:stretch>
          </p:blipFill>
          <p:spPr>
            <a:xfrm>
              <a:off x="7344124" y="4365694"/>
              <a:ext cx="1080001" cy="1080000"/>
            </a:xfrm>
            <a:prstGeom prst="rect">
              <a:avLst/>
            </a:prstGeom>
          </p:spPr>
        </p:pic>
      </p:grpSp>
    </p:spTree>
    <p:extLst>
      <p:ext uri="{BB962C8B-B14F-4D97-AF65-F5344CB8AC3E}">
        <p14:creationId xmlns:p14="http://schemas.microsoft.com/office/powerpoint/2010/main" val="15538388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extLst>
              <a:ext uri="{96DAC541-7B7A-43D3-8B79-37D633B846F1}">
                <asvg:svgBlip xmlns:asvg="http://schemas.microsoft.com/office/drawing/2016/SVG/main" r:embed="rId4"/>
              </a:ext>
            </a:extLst>
          </a:blip>
          <a:srcRect/>
          <a:stretch>
            <a:fillRect/>
          </a:stretch>
        </a:blip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4AAAF6-C8ED-85F4-0459-C0367D269C4A}"/>
              </a:ext>
            </a:extLst>
          </p:cNvPr>
          <p:cNvSpPr>
            <a:spLocks noGrp="1"/>
          </p:cNvSpPr>
          <p:nvPr>
            <p:ph type="title"/>
          </p:nvPr>
        </p:nvSpPr>
        <p:spPr/>
        <p:txBody>
          <a:bodyPr>
            <a:normAutofit/>
          </a:bodyPr>
          <a:lstStyle/>
          <a:p>
            <a:r>
              <a:rPr lang="sk-SK" dirty="0"/>
              <a:t>Research and </a:t>
            </a:r>
            <a:r>
              <a:rPr lang="sk-SK" dirty="0" err="1"/>
              <a:t>Development</a:t>
            </a:r>
            <a:r>
              <a:rPr lang="sk-SK" dirty="0"/>
              <a:t> </a:t>
            </a:r>
            <a:r>
              <a:rPr lang="sk-SK" dirty="0" err="1"/>
              <a:t>activities</a:t>
            </a:r>
            <a:endParaRPr lang="sk-SK" dirty="0"/>
          </a:p>
        </p:txBody>
      </p:sp>
      <p:sp>
        <p:nvSpPr>
          <p:cNvPr id="6" name="Zástupný objekt pre číslo snímky 5"/>
          <p:cNvSpPr>
            <a:spLocks noGrp="1"/>
          </p:cNvSpPr>
          <p:nvPr>
            <p:ph type="sldNum" sz="quarter" idx="12"/>
          </p:nvPr>
        </p:nvSpPr>
        <p:spPr/>
        <p:txBody>
          <a:bodyPr/>
          <a:lstStyle/>
          <a:p>
            <a:fld id="{831A784D-4928-4D1C-9696-D92BC1EDB409}" type="slidenum">
              <a:rPr lang="en-US" smtClean="0"/>
              <a:pPr/>
              <a:t>16</a:t>
            </a:fld>
            <a:endParaRPr lang="en-US" dirty="0"/>
          </a:p>
        </p:txBody>
      </p:sp>
      <p:sp>
        <p:nvSpPr>
          <p:cNvPr id="11" name="Rectangle 5">
            <a:extLst>
              <a:ext uri="{FF2B5EF4-FFF2-40B4-BE49-F238E27FC236}">
                <a16:creationId xmlns:a16="http://schemas.microsoft.com/office/drawing/2014/main" id="{9A09A8DE-506D-4217-E183-2617D7998035}"/>
              </a:ext>
            </a:extLst>
          </p:cNvPr>
          <p:cNvSpPr>
            <a:spLocks noChangeArrowheads="1"/>
          </p:cNvSpPr>
          <p:nvPr/>
        </p:nvSpPr>
        <p:spPr bwMode="auto">
          <a:xfrm>
            <a:off x="278604" y="2308223"/>
            <a:ext cx="8586788" cy="3600000"/>
          </a:xfrm>
          <a:prstGeom prst="rect">
            <a:avLst/>
          </a:prstGeom>
          <a:solidFill>
            <a:schemeClr val="bg1">
              <a:lumMod val="85000"/>
              <a:alpha val="50980"/>
            </a:schemeClr>
          </a:solidFill>
          <a:ln>
            <a:solidFill>
              <a:srgbClr val="A6192E"/>
            </a:solidFill>
          </a:ln>
        </p:spPr>
        <p:txBody>
          <a:bodyPr wrap="square">
            <a:noAutofit/>
          </a:bodyPr>
          <a:lstStyle>
            <a:lvl1pPr marL="342900" indent="-342900">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sz="2000">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spcAft>
                <a:spcPts val="300"/>
              </a:spcAft>
              <a:buClrTx/>
              <a:buSzTx/>
              <a:buFont typeface="Arial" panose="020B0604020202020204" pitchFamily="34" charset="0"/>
              <a:buChar char="•"/>
            </a:pPr>
            <a:r>
              <a:rPr lang="sk-SK" altLang="sk-SK" sz="2000" b="1" dirty="0">
                <a:solidFill>
                  <a:sysClr val="windowText" lastClr="000000"/>
                </a:solidFill>
              </a:rPr>
              <a:t>X-</a:t>
            </a:r>
            <a:r>
              <a:rPr lang="sk-SK" altLang="sk-SK" sz="2000" b="1" dirty="0" err="1">
                <a:solidFill>
                  <a:sysClr val="windowText" lastClr="000000"/>
                </a:solidFill>
              </a:rPr>
              <a:t>ray</a:t>
            </a:r>
            <a:r>
              <a:rPr lang="sk-SK" altLang="sk-SK" sz="2000" b="1" dirty="0">
                <a:solidFill>
                  <a:sysClr val="windowText" lastClr="000000"/>
                </a:solidFill>
              </a:rPr>
              <a:t> </a:t>
            </a:r>
            <a:r>
              <a:rPr lang="en-US" altLang="sk-SK" sz="2000" b="1" dirty="0">
                <a:solidFill>
                  <a:sysClr val="windowText" lastClr="000000"/>
                </a:solidFill>
              </a:rPr>
              <a:t>non-destructive diagnostics of material properties</a:t>
            </a:r>
          </a:p>
          <a:p>
            <a:pPr>
              <a:spcBef>
                <a:spcPct val="0"/>
              </a:spcBef>
              <a:spcAft>
                <a:spcPts val="300"/>
              </a:spcAft>
              <a:buClrTx/>
              <a:buSzTx/>
              <a:buFont typeface="Arial" panose="020B0604020202020204" pitchFamily="34" charset="0"/>
              <a:buChar char="•"/>
            </a:pPr>
            <a:r>
              <a:rPr lang="en-US" altLang="sk-SK" sz="2000" b="1" dirty="0">
                <a:solidFill>
                  <a:sysClr val="windowText" lastClr="000000"/>
                </a:solidFill>
              </a:rPr>
              <a:t>Structural analysis of materials</a:t>
            </a:r>
          </a:p>
          <a:p>
            <a:pPr>
              <a:spcBef>
                <a:spcPct val="0"/>
              </a:spcBef>
              <a:spcAft>
                <a:spcPts val="300"/>
              </a:spcAft>
              <a:buClrTx/>
              <a:buSzTx/>
              <a:buFont typeface="Arial" panose="020B0604020202020204" pitchFamily="34" charset="0"/>
              <a:buChar char="•"/>
            </a:pPr>
            <a:r>
              <a:rPr lang="en-US" altLang="sk-SK" sz="2000" b="1" dirty="0">
                <a:solidFill>
                  <a:sysClr val="windowText" lastClr="000000"/>
                </a:solidFill>
              </a:rPr>
              <a:t>Lifetime prediction of thermally loaded parts</a:t>
            </a:r>
          </a:p>
          <a:p>
            <a:pPr>
              <a:spcBef>
                <a:spcPct val="0"/>
              </a:spcBef>
              <a:spcAft>
                <a:spcPts val="300"/>
              </a:spcAft>
              <a:buClrTx/>
              <a:buSzTx/>
              <a:buFont typeface="Arial" panose="020B0604020202020204" pitchFamily="34" charset="0"/>
              <a:buChar char="•"/>
            </a:pPr>
            <a:r>
              <a:rPr lang="en-US" altLang="sk-SK" sz="2000" b="1" dirty="0">
                <a:solidFill>
                  <a:sysClr val="windowText" lastClr="000000"/>
                </a:solidFill>
              </a:rPr>
              <a:t>Fatigue resistance of materials study</a:t>
            </a:r>
          </a:p>
          <a:p>
            <a:pPr>
              <a:spcBef>
                <a:spcPct val="0"/>
              </a:spcBef>
              <a:spcAft>
                <a:spcPts val="300"/>
              </a:spcAft>
              <a:buClrTx/>
              <a:buSzTx/>
              <a:buFont typeface="Arial" panose="020B0604020202020204" pitchFamily="34" charset="0"/>
              <a:buChar char="•"/>
            </a:pPr>
            <a:r>
              <a:rPr lang="en-US" altLang="sk-SK" sz="2000" b="1" dirty="0">
                <a:solidFill>
                  <a:sysClr val="windowText" lastClr="000000"/>
                </a:solidFill>
              </a:rPr>
              <a:t>Research of rheological properties of polymers</a:t>
            </a:r>
          </a:p>
          <a:p>
            <a:pPr>
              <a:spcBef>
                <a:spcPct val="0"/>
              </a:spcBef>
              <a:spcAft>
                <a:spcPts val="300"/>
              </a:spcAft>
              <a:buClrTx/>
              <a:buSzTx/>
              <a:buFont typeface="Arial" panose="020B0604020202020204" pitchFamily="34" charset="0"/>
              <a:buChar char="•"/>
            </a:pPr>
            <a:r>
              <a:rPr lang="en-US" altLang="sk-SK" sz="2000" b="1" dirty="0">
                <a:solidFill>
                  <a:sysClr val="windowText" lastClr="000000"/>
                </a:solidFill>
              </a:rPr>
              <a:t>Determination of fracture mechanism</a:t>
            </a:r>
          </a:p>
          <a:p>
            <a:pPr>
              <a:spcBef>
                <a:spcPct val="0"/>
              </a:spcBef>
              <a:spcAft>
                <a:spcPts val="300"/>
              </a:spcAft>
              <a:buClrTx/>
              <a:buSzTx/>
              <a:buFont typeface="Arial" panose="020B0604020202020204" pitchFamily="34" charset="0"/>
              <a:buChar char="•"/>
            </a:pPr>
            <a:r>
              <a:rPr lang="en-US" altLang="sk-SK" sz="2000" b="1" dirty="0">
                <a:solidFill>
                  <a:sysClr val="windowText" lastClr="000000"/>
                </a:solidFill>
              </a:rPr>
              <a:t>High speed machining</a:t>
            </a:r>
          </a:p>
          <a:p>
            <a:pPr>
              <a:spcBef>
                <a:spcPct val="0"/>
              </a:spcBef>
              <a:spcAft>
                <a:spcPts val="300"/>
              </a:spcAft>
              <a:buClrTx/>
              <a:buSzTx/>
              <a:buFont typeface="Arial" panose="020B0604020202020204" pitchFamily="34" charset="0"/>
              <a:buChar char="•"/>
            </a:pPr>
            <a:r>
              <a:rPr lang="en-US" altLang="sk-SK" sz="2000" b="1" dirty="0">
                <a:solidFill>
                  <a:sysClr val="windowText" lastClr="000000"/>
                </a:solidFill>
              </a:rPr>
              <a:t>Hard machining</a:t>
            </a:r>
          </a:p>
          <a:p>
            <a:pPr>
              <a:spcBef>
                <a:spcPct val="0"/>
              </a:spcBef>
              <a:spcAft>
                <a:spcPts val="300"/>
              </a:spcAft>
              <a:buClrTx/>
              <a:buSzTx/>
              <a:buFont typeface="Arial" panose="020B0604020202020204" pitchFamily="34" charset="0"/>
              <a:buChar char="•"/>
            </a:pPr>
            <a:r>
              <a:rPr lang="en-US" altLang="sk-SK" sz="2000" b="1" dirty="0">
                <a:solidFill>
                  <a:sysClr val="windowText" lastClr="000000"/>
                </a:solidFill>
              </a:rPr>
              <a:t>Dry machining</a:t>
            </a:r>
          </a:p>
          <a:p>
            <a:pPr>
              <a:spcBef>
                <a:spcPct val="0"/>
              </a:spcBef>
              <a:spcAft>
                <a:spcPts val="300"/>
              </a:spcAft>
              <a:buClrTx/>
              <a:buSzTx/>
              <a:buFont typeface="Arial" panose="020B0604020202020204" pitchFamily="34" charset="0"/>
              <a:buChar char="•"/>
            </a:pPr>
            <a:r>
              <a:rPr lang="en-US" altLang="sk-SK" sz="2000" b="1" dirty="0">
                <a:solidFill>
                  <a:sysClr val="windowText" lastClr="000000"/>
                </a:solidFill>
              </a:rPr>
              <a:t>Materials for automotive</a:t>
            </a:r>
          </a:p>
        </p:txBody>
      </p:sp>
      <p:sp>
        <p:nvSpPr>
          <p:cNvPr id="12" name="Rectangle 4">
            <a:extLst>
              <a:ext uri="{FF2B5EF4-FFF2-40B4-BE49-F238E27FC236}">
                <a16:creationId xmlns:a16="http://schemas.microsoft.com/office/drawing/2014/main" id="{97FD6A61-2A00-9557-4166-1152BFBC6711}"/>
              </a:ext>
            </a:extLst>
          </p:cNvPr>
          <p:cNvSpPr>
            <a:spLocks noChangeArrowheads="1"/>
          </p:cNvSpPr>
          <p:nvPr/>
        </p:nvSpPr>
        <p:spPr bwMode="auto">
          <a:xfrm>
            <a:off x="278603" y="1354138"/>
            <a:ext cx="8586787" cy="954087"/>
          </a:xfrm>
          <a:prstGeom prst="rect">
            <a:avLst/>
          </a:prstGeom>
          <a:solidFill>
            <a:srgbClr val="A6192E"/>
          </a:solidFill>
          <a:ln>
            <a:solidFill>
              <a:srgbClr val="A6192E"/>
            </a:solidFill>
          </a:ln>
        </p:spPr>
        <p:txBody>
          <a:bodyPr wrap="square" anchor="ctr">
            <a:no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sz="2000">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9pPr>
          </a:lstStyle>
          <a:p>
            <a:pPr algn="ctr" eaLnBrk="1" hangingPunct="1">
              <a:spcBef>
                <a:spcPct val="0"/>
              </a:spcBef>
              <a:buClrTx/>
              <a:buSzTx/>
              <a:buFontTx/>
              <a:buNone/>
            </a:pPr>
            <a:r>
              <a:rPr lang="sk-SK" altLang="sk-SK" b="1" dirty="0">
                <a:solidFill>
                  <a:schemeClr val="bg1"/>
                </a:solidFill>
              </a:rPr>
              <a:t>Advanced </a:t>
            </a:r>
            <a:r>
              <a:rPr lang="sk-SK" altLang="sk-SK" b="1" dirty="0" err="1">
                <a:solidFill>
                  <a:schemeClr val="bg1"/>
                </a:solidFill>
              </a:rPr>
              <a:t>materials</a:t>
            </a:r>
            <a:r>
              <a:rPr lang="sk-SK" altLang="sk-SK" b="1" dirty="0">
                <a:solidFill>
                  <a:schemeClr val="bg1"/>
                </a:solidFill>
              </a:rPr>
              <a:t> and </a:t>
            </a:r>
            <a:r>
              <a:rPr lang="sk-SK" altLang="sk-SK" b="1" dirty="0" err="1">
                <a:solidFill>
                  <a:schemeClr val="bg1"/>
                </a:solidFill>
              </a:rPr>
              <a:t>technologies</a:t>
            </a:r>
            <a:endParaRPr lang="sk-SK" altLang="sk-SK" b="1" dirty="0">
              <a:solidFill>
                <a:schemeClr val="bg1"/>
              </a:solidFill>
            </a:endParaRPr>
          </a:p>
        </p:txBody>
      </p:sp>
      <p:pic>
        <p:nvPicPr>
          <p:cNvPr id="3" name="Obrázok 3">
            <a:extLst>
              <a:ext uri="{FF2B5EF4-FFF2-40B4-BE49-F238E27FC236}">
                <a16:creationId xmlns:a16="http://schemas.microsoft.com/office/drawing/2014/main" id="{55A4B0A0-929A-BC10-E2BB-2D2C3A2F2B48}"/>
              </a:ext>
            </a:extLst>
          </p:cNvPr>
          <p:cNvPicPr>
            <a:picLocks noChangeAspect="1"/>
          </p:cNvPicPr>
          <p:nvPr/>
        </p:nvPicPr>
        <p:blipFill>
          <a:blip r:embed="rId5">
            <a:clrChange>
              <a:clrFrom>
                <a:srgbClr val="FDFDFD"/>
              </a:clrFrom>
              <a:clrTo>
                <a:srgbClr val="FDFDFD">
                  <a:alpha val="0"/>
                </a:srgbClr>
              </a:clrTo>
            </a:clrChange>
            <a:extLst>
              <a:ext uri="{28A0092B-C50C-407E-A947-70E740481C1C}">
                <a14:useLocalDpi xmlns:a14="http://schemas.microsoft.com/office/drawing/2010/main" val="0"/>
              </a:ext>
            </a:extLst>
          </a:blip>
          <a:stretch>
            <a:fillRect/>
          </a:stretch>
        </p:blipFill>
        <p:spPr bwMode="auto">
          <a:xfrm>
            <a:off x="5055390" y="4012748"/>
            <a:ext cx="38100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Skupina 7">
            <a:extLst>
              <a:ext uri="{FF2B5EF4-FFF2-40B4-BE49-F238E27FC236}">
                <a16:creationId xmlns:a16="http://schemas.microsoft.com/office/drawing/2014/main" id="{711A76D7-73D3-4FC1-09C4-547209DF4A96}"/>
              </a:ext>
            </a:extLst>
          </p:cNvPr>
          <p:cNvGrpSpPr>
            <a:grpSpLocks noChangeAspect="1"/>
          </p:cNvGrpSpPr>
          <p:nvPr/>
        </p:nvGrpSpPr>
        <p:grpSpPr>
          <a:xfrm>
            <a:off x="6420915" y="6311182"/>
            <a:ext cx="905038" cy="450000"/>
            <a:chOff x="6252026" y="4365694"/>
            <a:chExt cx="2172099" cy="1080000"/>
          </a:xfrm>
        </p:grpSpPr>
        <p:pic>
          <p:nvPicPr>
            <p:cNvPr id="9" name="Picture 4" descr="Logotypes | Norway grants">
              <a:extLst>
                <a:ext uri="{FF2B5EF4-FFF2-40B4-BE49-F238E27FC236}">
                  <a16:creationId xmlns:a16="http://schemas.microsoft.com/office/drawing/2014/main" id="{E60A8B14-D419-7D23-5CA7-0235F693D1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52026" y="4365694"/>
              <a:ext cx="963001"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Obrázok 9">
              <a:extLst>
                <a:ext uri="{FF2B5EF4-FFF2-40B4-BE49-F238E27FC236}">
                  <a16:creationId xmlns:a16="http://schemas.microsoft.com/office/drawing/2014/main" id="{2B1264D8-F69B-F172-5F8F-5832F06D6157}"/>
                </a:ext>
              </a:extLst>
            </p:cNvPr>
            <p:cNvPicPr>
              <a:picLocks noChangeAspect="1"/>
            </p:cNvPicPr>
            <p:nvPr/>
          </p:nvPicPr>
          <p:blipFill>
            <a:blip r:embed="rId7"/>
            <a:stretch>
              <a:fillRect/>
            </a:stretch>
          </p:blipFill>
          <p:spPr>
            <a:xfrm>
              <a:off x="7344124" y="4365694"/>
              <a:ext cx="1080001" cy="1080000"/>
            </a:xfrm>
            <a:prstGeom prst="rect">
              <a:avLst/>
            </a:prstGeom>
          </p:spPr>
        </p:pic>
      </p:grpSp>
    </p:spTree>
    <p:extLst>
      <p:ext uri="{BB962C8B-B14F-4D97-AF65-F5344CB8AC3E}">
        <p14:creationId xmlns:p14="http://schemas.microsoft.com/office/powerpoint/2010/main" val="32325602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extLst>
              <a:ext uri="{96DAC541-7B7A-43D3-8B79-37D633B846F1}">
                <asvg:svgBlip xmlns:asvg="http://schemas.microsoft.com/office/drawing/2016/SVG/main" r:embed="rId4"/>
              </a:ext>
            </a:extLst>
          </a:blip>
          <a:srcRect/>
          <a:stretch>
            <a:fillRect/>
          </a:stretch>
        </a:blip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4AAAF6-C8ED-85F4-0459-C0367D269C4A}"/>
              </a:ext>
            </a:extLst>
          </p:cNvPr>
          <p:cNvSpPr>
            <a:spLocks noGrp="1"/>
          </p:cNvSpPr>
          <p:nvPr>
            <p:ph type="title"/>
          </p:nvPr>
        </p:nvSpPr>
        <p:spPr/>
        <p:txBody>
          <a:bodyPr>
            <a:normAutofit/>
          </a:bodyPr>
          <a:lstStyle/>
          <a:p>
            <a:r>
              <a:rPr lang="sk-SK" dirty="0"/>
              <a:t>Research and </a:t>
            </a:r>
            <a:r>
              <a:rPr lang="sk-SK" dirty="0" err="1"/>
              <a:t>Development</a:t>
            </a:r>
            <a:r>
              <a:rPr lang="sk-SK" dirty="0"/>
              <a:t> </a:t>
            </a:r>
            <a:r>
              <a:rPr lang="sk-SK" dirty="0" err="1"/>
              <a:t>activities</a:t>
            </a:r>
            <a:endParaRPr lang="sk-SK" dirty="0"/>
          </a:p>
        </p:txBody>
      </p:sp>
      <p:sp>
        <p:nvSpPr>
          <p:cNvPr id="6" name="Zástupný objekt pre číslo snímky 5"/>
          <p:cNvSpPr>
            <a:spLocks noGrp="1"/>
          </p:cNvSpPr>
          <p:nvPr>
            <p:ph type="sldNum" sz="quarter" idx="12"/>
          </p:nvPr>
        </p:nvSpPr>
        <p:spPr/>
        <p:txBody>
          <a:bodyPr/>
          <a:lstStyle/>
          <a:p>
            <a:fld id="{831A784D-4928-4D1C-9696-D92BC1EDB409}" type="slidenum">
              <a:rPr lang="en-US" smtClean="0"/>
              <a:pPr/>
              <a:t>17</a:t>
            </a:fld>
            <a:endParaRPr lang="en-US" dirty="0"/>
          </a:p>
        </p:txBody>
      </p:sp>
      <p:sp>
        <p:nvSpPr>
          <p:cNvPr id="11" name="Rectangle 5">
            <a:extLst>
              <a:ext uri="{FF2B5EF4-FFF2-40B4-BE49-F238E27FC236}">
                <a16:creationId xmlns:a16="http://schemas.microsoft.com/office/drawing/2014/main" id="{9A09A8DE-506D-4217-E183-2617D7998035}"/>
              </a:ext>
            </a:extLst>
          </p:cNvPr>
          <p:cNvSpPr>
            <a:spLocks noChangeArrowheads="1"/>
          </p:cNvSpPr>
          <p:nvPr/>
        </p:nvSpPr>
        <p:spPr bwMode="auto">
          <a:xfrm>
            <a:off x="278604" y="2308223"/>
            <a:ext cx="8586788" cy="3600000"/>
          </a:xfrm>
          <a:prstGeom prst="rect">
            <a:avLst/>
          </a:prstGeom>
          <a:solidFill>
            <a:schemeClr val="bg1">
              <a:lumMod val="85000"/>
              <a:alpha val="50980"/>
            </a:schemeClr>
          </a:solidFill>
          <a:ln>
            <a:solidFill>
              <a:srgbClr val="A6192E"/>
            </a:solidFill>
          </a:ln>
        </p:spPr>
        <p:txBody>
          <a:bodyPr wrap="square">
            <a:noAutofit/>
          </a:bodyPr>
          <a:lstStyle>
            <a:lvl1pPr marL="342900" indent="-342900">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sz="2000">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9pPr>
          </a:lstStyle>
          <a:p>
            <a:pPr>
              <a:spcBef>
                <a:spcPct val="0"/>
              </a:spcBef>
              <a:spcAft>
                <a:spcPts val="300"/>
              </a:spcAft>
              <a:buClrTx/>
              <a:buSzTx/>
              <a:buFont typeface="Arial" panose="020B0604020202020204" pitchFamily="34" charset="0"/>
              <a:buChar char="•"/>
            </a:pPr>
            <a:r>
              <a:rPr lang="en-US" altLang="sk-SK" sz="2000" b="1" dirty="0">
                <a:solidFill>
                  <a:sysClr val="windowText" lastClr="000000"/>
                </a:solidFill>
              </a:rPr>
              <a:t>Testing materials for green operations</a:t>
            </a:r>
          </a:p>
          <a:p>
            <a:pPr>
              <a:spcBef>
                <a:spcPct val="0"/>
              </a:spcBef>
              <a:spcAft>
                <a:spcPts val="300"/>
              </a:spcAft>
              <a:buClrTx/>
              <a:buSzTx/>
              <a:buFont typeface="Arial" panose="020B0604020202020204" pitchFamily="34" charset="0"/>
              <a:buChar char="•"/>
            </a:pPr>
            <a:r>
              <a:rPr lang="en-US" altLang="sk-SK" sz="2000" b="1" dirty="0">
                <a:solidFill>
                  <a:sysClr val="windowText" lastClr="000000"/>
                </a:solidFill>
              </a:rPr>
              <a:t>Green transport means</a:t>
            </a:r>
          </a:p>
          <a:p>
            <a:pPr>
              <a:spcBef>
                <a:spcPct val="0"/>
              </a:spcBef>
              <a:spcAft>
                <a:spcPts val="300"/>
              </a:spcAft>
              <a:buClrTx/>
              <a:buSzTx/>
              <a:buFont typeface="Arial" panose="020B0604020202020204" pitchFamily="34" charset="0"/>
              <a:buChar char="•"/>
            </a:pPr>
            <a:r>
              <a:rPr lang="en-US" altLang="sk-SK" sz="2000" b="1" dirty="0">
                <a:solidFill>
                  <a:sysClr val="windowText" lastClr="000000"/>
                </a:solidFill>
              </a:rPr>
              <a:t>E-mobility</a:t>
            </a:r>
          </a:p>
          <a:p>
            <a:pPr>
              <a:spcBef>
                <a:spcPct val="0"/>
              </a:spcBef>
              <a:spcAft>
                <a:spcPts val="300"/>
              </a:spcAft>
              <a:buClrTx/>
              <a:buSzTx/>
              <a:buFont typeface="Arial" panose="020B0604020202020204" pitchFamily="34" charset="0"/>
              <a:buChar char="•"/>
            </a:pPr>
            <a:r>
              <a:rPr lang="en-US" altLang="sk-SK" sz="2000" b="1" dirty="0">
                <a:solidFill>
                  <a:sysClr val="windowText" lastClr="000000"/>
                </a:solidFill>
              </a:rPr>
              <a:t>Thermal treatment of biomass</a:t>
            </a:r>
          </a:p>
          <a:p>
            <a:pPr>
              <a:spcBef>
                <a:spcPct val="0"/>
              </a:spcBef>
              <a:spcAft>
                <a:spcPts val="300"/>
              </a:spcAft>
              <a:buClrTx/>
              <a:buSzTx/>
              <a:buFont typeface="Arial" panose="020B0604020202020204" pitchFamily="34" charset="0"/>
              <a:buChar char="•"/>
            </a:pPr>
            <a:r>
              <a:rPr lang="en-US" altLang="sk-SK" sz="2000" b="1" dirty="0">
                <a:solidFill>
                  <a:sysClr val="windowText" lastClr="000000"/>
                </a:solidFill>
              </a:rPr>
              <a:t>Solar and biomass energy</a:t>
            </a:r>
          </a:p>
          <a:p>
            <a:pPr>
              <a:spcBef>
                <a:spcPct val="0"/>
              </a:spcBef>
              <a:spcAft>
                <a:spcPts val="300"/>
              </a:spcAft>
              <a:buClrTx/>
              <a:buSzTx/>
              <a:buFont typeface="Arial" panose="020B0604020202020204" pitchFamily="34" charset="0"/>
              <a:buChar char="•"/>
            </a:pPr>
            <a:r>
              <a:rPr lang="en-US" altLang="sk-SK" sz="2000" b="1" dirty="0">
                <a:solidFill>
                  <a:sysClr val="windowText" lastClr="000000"/>
                </a:solidFill>
              </a:rPr>
              <a:t>Geothermal energy technology</a:t>
            </a:r>
          </a:p>
        </p:txBody>
      </p:sp>
      <p:sp>
        <p:nvSpPr>
          <p:cNvPr id="12" name="Rectangle 4">
            <a:extLst>
              <a:ext uri="{FF2B5EF4-FFF2-40B4-BE49-F238E27FC236}">
                <a16:creationId xmlns:a16="http://schemas.microsoft.com/office/drawing/2014/main" id="{97FD6A61-2A00-9557-4166-1152BFBC6711}"/>
              </a:ext>
            </a:extLst>
          </p:cNvPr>
          <p:cNvSpPr>
            <a:spLocks noChangeArrowheads="1"/>
          </p:cNvSpPr>
          <p:nvPr/>
        </p:nvSpPr>
        <p:spPr bwMode="auto">
          <a:xfrm>
            <a:off x="278603" y="1354138"/>
            <a:ext cx="8586787" cy="954087"/>
          </a:xfrm>
          <a:prstGeom prst="rect">
            <a:avLst/>
          </a:prstGeom>
          <a:solidFill>
            <a:srgbClr val="A6192E"/>
          </a:solidFill>
          <a:ln>
            <a:solidFill>
              <a:srgbClr val="A6192E"/>
            </a:solidFill>
          </a:ln>
        </p:spPr>
        <p:txBody>
          <a:bodyPr wrap="square" anchor="ctr">
            <a:noAutofit/>
          </a:bodyPr>
          <a:lstStyle>
            <a:lvl1pPr>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sz="2000">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sk-SK" b="1" dirty="0">
                <a:solidFill>
                  <a:schemeClr val="bg1"/>
                </a:solidFill>
              </a:rPr>
              <a:t>Green energy for transport and alternative energy sources</a:t>
            </a:r>
          </a:p>
        </p:txBody>
      </p:sp>
      <p:pic>
        <p:nvPicPr>
          <p:cNvPr id="13" name="Obrázok 12">
            <a:extLst>
              <a:ext uri="{FF2B5EF4-FFF2-40B4-BE49-F238E27FC236}">
                <a16:creationId xmlns:a16="http://schemas.microsoft.com/office/drawing/2014/main" id="{3504FB1E-B669-E767-F16E-59492105C96E}"/>
              </a:ext>
            </a:extLst>
          </p:cNvPr>
          <p:cNvPicPr>
            <a:picLocks noChangeAspect="1"/>
          </p:cNvPicPr>
          <p:nvPr/>
        </p:nvPicPr>
        <p:blipFill>
          <a:blip r:embed="rId5"/>
          <a:stretch>
            <a:fillRect/>
          </a:stretch>
        </p:blipFill>
        <p:spPr>
          <a:xfrm>
            <a:off x="4545390" y="3912969"/>
            <a:ext cx="4320000" cy="1995254"/>
          </a:xfrm>
          <a:prstGeom prst="rect">
            <a:avLst/>
          </a:prstGeom>
        </p:spPr>
      </p:pic>
      <p:pic>
        <p:nvPicPr>
          <p:cNvPr id="15" name="Obrázok 14">
            <a:extLst>
              <a:ext uri="{FF2B5EF4-FFF2-40B4-BE49-F238E27FC236}">
                <a16:creationId xmlns:a16="http://schemas.microsoft.com/office/drawing/2014/main" id="{E3851D0B-DFAF-2C0D-FEEB-34FE98F815F9}"/>
              </a:ext>
            </a:extLst>
          </p:cNvPr>
          <p:cNvPicPr>
            <a:picLocks noChangeAspect="1"/>
          </p:cNvPicPr>
          <p:nvPr/>
        </p:nvPicPr>
        <p:blipFill>
          <a:blip r:embed="rId6"/>
          <a:stretch>
            <a:fillRect/>
          </a:stretch>
        </p:blipFill>
        <p:spPr>
          <a:xfrm flipH="1">
            <a:off x="284953" y="3912969"/>
            <a:ext cx="4320000" cy="1995254"/>
          </a:xfrm>
          <a:prstGeom prst="rect">
            <a:avLst/>
          </a:prstGeom>
        </p:spPr>
      </p:pic>
      <p:grpSp>
        <p:nvGrpSpPr>
          <p:cNvPr id="7" name="Skupina 6">
            <a:extLst>
              <a:ext uri="{FF2B5EF4-FFF2-40B4-BE49-F238E27FC236}">
                <a16:creationId xmlns:a16="http://schemas.microsoft.com/office/drawing/2014/main" id="{AFEB3851-DF57-135A-54F5-90201AA98A25}"/>
              </a:ext>
            </a:extLst>
          </p:cNvPr>
          <p:cNvGrpSpPr>
            <a:grpSpLocks noChangeAspect="1"/>
          </p:cNvGrpSpPr>
          <p:nvPr/>
        </p:nvGrpSpPr>
        <p:grpSpPr>
          <a:xfrm>
            <a:off x="6420915" y="6311182"/>
            <a:ext cx="905038" cy="450000"/>
            <a:chOff x="6252026" y="4365694"/>
            <a:chExt cx="2172099" cy="1080000"/>
          </a:xfrm>
        </p:grpSpPr>
        <p:pic>
          <p:nvPicPr>
            <p:cNvPr id="8" name="Picture 4" descr="Logotypes | Norway grants">
              <a:extLst>
                <a:ext uri="{FF2B5EF4-FFF2-40B4-BE49-F238E27FC236}">
                  <a16:creationId xmlns:a16="http://schemas.microsoft.com/office/drawing/2014/main" id="{8F5C9826-2079-14B3-68D7-F2F1EC42ABD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52026" y="4365694"/>
              <a:ext cx="963001" cy="1080000"/>
            </a:xfrm>
            <a:prstGeom prst="rect">
              <a:avLst/>
            </a:prstGeom>
            <a:noFill/>
            <a:extLst>
              <a:ext uri="{909E8E84-426E-40DD-AFC4-6F175D3DCCD1}">
                <a14:hiddenFill xmlns:a14="http://schemas.microsoft.com/office/drawing/2010/main">
                  <a:solidFill>
                    <a:srgbClr val="FFFFFF"/>
                  </a:solidFill>
                </a14:hiddenFill>
              </a:ext>
            </a:extLst>
          </p:spPr>
        </p:pic>
        <p:pic>
          <p:nvPicPr>
            <p:cNvPr id="9" name="Obrázok 8">
              <a:extLst>
                <a:ext uri="{FF2B5EF4-FFF2-40B4-BE49-F238E27FC236}">
                  <a16:creationId xmlns:a16="http://schemas.microsoft.com/office/drawing/2014/main" id="{34D364A4-3400-47E5-ECAE-BA238A716522}"/>
                </a:ext>
              </a:extLst>
            </p:cNvPr>
            <p:cNvPicPr>
              <a:picLocks noChangeAspect="1"/>
            </p:cNvPicPr>
            <p:nvPr/>
          </p:nvPicPr>
          <p:blipFill>
            <a:blip r:embed="rId8"/>
            <a:stretch>
              <a:fillRect/>
            </a:stretch>
          </p:blipFill>
          <p:spPr>
            <a:xfrm>
              <a:off x="7344124" y="4365694"/>
              <a:ext cx="1080001" cy="1080000"/>
            </a:xfrm>
            <a:prstGeom prst="rect">
              <a:avLst/>
            </a:prstGeom>
          </p:spPr>
        </p:pic>
      </p:grpSp>
    </p:spTree>
    <p:extLst>
      <p:ext uri="{BB962C8B-B14F-4D97-AF65-F5344CB8AC3E}">
        <p14:creationId xmlns:p14="http://schemas.microsoft.com/office/powerpoint/2010/main" val="28397778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12C995D-B4D6-FBF1-5C1A-2B75462810D9}"/>
              </a:ext>
            </a:extLst>
          </p:cNvPr>
          <p:cNvSpPr>
            <a:spLocks noGrp="1"/>
          </p:cNvSpPr>
          <p:nvPr>
            <p:ph type="title"/>
          </p:nvPr>
        </p:nvSpPr>
        <p:spPr/>
        <p:txBody>
          <a:bodyPr/>
          <a:lstStyle/>
          <a:p>
            <a:r>
              <a:rPr lang="sk-SK" dirty="0" err="1"/>
              <a:t>Additive</a:t>
            </a:r>
            <a:r>
              <a:rPr lang="sk-SK" dirty="0"/>
              <a:t> </a:t>
            </a:r>
            <a:r>
              <a:rPr lang="sk-SK" dirty="0" err="1"/>
              <a:t>manufacturing</a:t>
            </a:r>
            <a:r>
              <a:rPr lang="sk-SK" dirty="0"/>
              <a:t> at Faculty</a:t>
            </a:r>
          </a:p>
        </p:txBody>
      </p:sp>
      <p:sp>
        <p:nvSpPr>
          <p:cNvPr id="3" name="Zástupný objekt pre obsah 2">
            <a:extLst>
              <a:ext uri="{FF2B5EF4-FFF2-40B4-BE49-F238E27FC236}">
                <a16:creationId xmlns:a16="http://schemas.microsoft.com/office/drawing/2014/main" id="{A7DFDEA7-92C3-4625-B283-5F533BE2F88F}"/>
              </a:ext>
            </a:extLst>
          </p:cNvPr>
          <p:cNvSpPr>
            <a:spLocks noGrp="1"/>
          </p:cNvSpPr>
          <p:nvPr>
            <p:ph sz="quarter" idx="13"/>
          </p:nvPr>
        </p:nvSpPr>
        <p:spPr/>
        <p:txBody>
          <a:bodyPr>
            <a:normAutofit/>
          </a:bodyPr>
          <a:lstStyle/>
          <a:p>
            <a:r>
              <a:rPr lang="sk-SK" dirty="0">
                <a:solidFill>
                  <a:schemeClr val="tx1"/>
                </a:solidFill>
                <a:latin typeface="Arial" panose="020B0604020202020204" pitchFamily="34" charset="0"/>
                <a:cs typeface="Arial" panose="020B0604020202020204" pitchFamily="34" charset="0"/>
              </a:rPr>
              <a:t>Rapid </a:t>
            </a:r>
            <a:r>
              <a:rPr lang="sk-SK" dirty="0" err="1">
                <a:solidFill>
                  <a:schemeClr val="tx1"/>
                </a:solidFill>
                <a:latin typeface="Arial" panose="020B0604020202020204" pitchFamily="34" charset="0"/>
                <a:cs typeface="Arial" panose="020B0604020202020204" pitchFamily="34" charset="0"/>
              </a:rPr>
              <a:t>prototyping</a:t>
            </a:r>
            <a:r>
              <a:rPr lang="sk-SK" dirty="0">
                <a:solidFill>
                  <a:schemeClr val="tx1"/>
                </a:solidFill>
                <a:latin typeface="Arial" panose="020B0604020202020204" pitchFamily="34" charset="0"/>
                <a:cs typeface="Arial" panose="020B0604020202020204" pitchFamily="34" charset="0"/>
              </a:rPr>
              <a:t>, </a:t>
            </a:r>
            <a:r>
              <a:rPr lang="sk-SK" dirty="0" err="1">
                <a:solidFill>
                  <a:schemeClr val="tx1"/>
                </a:solidFill>
                <a:latin typeface="Arial" panose="020B0604020202020204" pitchFamily="34" charset="0"/>
                <a:cs typeface="Arial" panose="020B0604020202020204" pitchFamily="34" charset="0"/>
              </a:rPr>
              <a:t>Reverse</a:t>
            </a:r>
            <a:r>
              <a:rPr lang="sk-SK" dirty="0">
                <a:solidFill>
                  <a:schemeClr val="tx1"/>
                </a:solidFill>
                <a:latin typeface="Arial" panose="020B0604020202020204" pitchFamily="34" charset="0"/>
                <a:cs typeface="Arial" panose="020B0604020202020204" pitchFamily="34" charset="0"/>
              </a:rPr>
              <a:t> </a:t>
            </a:r>
            <a:r>
              <a:rPr lang="sk-SK" dirty="0" err="1">
                <a:solidFill>
                  <a:schemeClr val="tx1"/>
                </a:solidFill>
                <a:latin typeface="Arial" panose="020B0604020202020204" pitchFamily="34" charset="0"/>
                <a:cs typeface="Arial" panose="020B0604020202020204" pitchFamily="34" charset="0"/>
              </a:rPr>
              <a:t>engineering</a:t>
            </a:r>
            <a:endParaRPr lang="sk-SK" dirty="0">
              <a:solidFill>
                <a:schemeClr val="tx1"/>
              </a:solidFill>
              <a:latin typeface="Arial" panose="020B0604020202020204" pitchFamily="34" charset="0"/>
              <a:cs typeface="Arial" panose="020B0604020202020204" pitchFamily="34" charset="0"/>
            </a:endParaRPr>
          </a:p>
          <a:p>
            <a:pPr marL="1028700" lvl="1" indent="-342900">
              <a:buFontTx/>
              <a:buChar char="-"/>
            </a:pPr>
            <a:r>
              <a:rPr lang="en-US" dirty="0">
                <a:latin typeface="Arial" panose="020B0604020202020204" pitchFamily="34" charset="0"/>
                <a:cs typeface="Arial" panose="020B0604020202020204" pitchFamily="34" charset="0"/>
              </a:rPr>
              <a:t>Dpt. of Design and Mechanical Elements</a:t>
            </a:r>
            <a:r>
              <a:rPr lang="sk-SK" dirty="0">
                <a:latin typeface="Arial" panose="020B0604020202020204" pitchFamily="34" charset="0"/>
                <a:cs typeface="Arial" panose="020B0604020202020204" pitchFamily="34" charset="0"/>
              </a:rPr>
              <a:t>:</a:t>
            </a:r>
            <a:br>
              <a:rPr lang="sk-SK" dirty="0">
                <a:latin typeface="Arial" panose="020B0604020202020204" pitchFamily="34" charset="0"/>
                <a:cs typeface="Arial" panose="020B0604020202020204" pitchFamily="34" charset="0"/>
              </a:rPr>
            </a:br>
            <a:r>
              <a:rPr lang="sk-SK" dirty="0">
                <a:latin typeface="Arial" panose="020B0604020202020204" pitchFamily="34" charset="0"/>
                <a:cs typeface="Arial" panose="020B0604020202020204" pitchFamily="34" charset="0"/>
              </a:rPr>
              <a:t>Medvecký, </a:t>
            </a:r>
            <a:r>
              <a:rPr lang="sk-SK" dirty="0" err="1">
                <a:latin typeface="Arial" panose="020B0604020202020204" pitchFamily="34" charset="0"/>
                <a:cs typeface="Arial" panose="020B0604020202020204" pitchFamily="34" charset="0"/>
              </a:rPr>
              <a:t>Hrčeková</a:t>
            </a:r>
            <a:r>
              <a:rPr lang="sk-SK" dirty="0">
                <a:latin typeface="Arial" panose="020B0604020202020204" pitchFamily="34" charset="0"/>
                <a:cs typeface="Arial" panose="020B0604020202020204" pitchFamily="34" charset="0"/>
              </a:rPr>
              <a:t>, </a:t>
            </a:r>
            <a:r>
              <a:rPr lang="sk-SK" dirty="0" err="1">
                <a:latin typeface="Arial" panose="020B0604020202020204" pitchFamily="34" charset="0"/>
                <a:cs typeface="Arial" panose="020B0604020202020204" pitchFamily="34" charset="0"/>
              </a:rPr>
              <a:t>Hrček</a:t>
            </a:r>
            <a:r>
              <a:rPr lang="sk-SK" dirty="0">
                <a:latin typeface="Arial" panose="020B0604020202020204" pitchFamily="34" charset="0"/>
                <a:cs typeface="Arial" panose="020B0604020202020204" pitchFamily="34" charset="0"/>
              </a:rPr>
              <a:t>, </a:t>
            </a:r>
            <a:r>
              <a:rPr lang="sk-SK" dirty="0" err="1">
                <a:latin typeface="Arial" panose="020B0604020202020204" pitchFamily="34" charset="0"/>
                <a:cs typeface="Arial" panose="020B0604020202020204" pitchFamily="34" charset="0"/>
              </a:rPr>
              <a:t>Madaj</a:t>
            </a:r>
            <a:r>
              <a:rPr lang="sk-SK" dirty="0">
                <a:latin typeface="Arial" panose="020B0604020202020204" pitchFamily="34" charset="0"/>
                <a:cs typeface="Arial" panose="020B0604020202020204" pitchFamily="34" charset="0"/>
              </a:rPr>
              <a:t>, </a:t>
            </a:r>
            <a:r>
              <a:rPr lang="sk-SK" dirty="0" err="1">
                <a:latin typeface="Arial" panose="020B0604020202020204" pitchFamily="34" charset="0"/>
                <a:cs typeface="Arial" panose="020B0604020202020204" pitchFamily="34" charset="0"/>
              </a:rPr>
              <a:t>Kohár</a:t>
            </a:r>
            <a:r>
              <a:rPr lang="sk-SK" dirty="0">
                <a:latin typeface="Arial" panose="020B0604020202020204" pitchFamily="34" charset="0"/>
                <a:cs typeface="Arial" panose="020B0604020202020204" pitchFamily="34" charset="0"/>
              </a:rPr>
              <a:t>,...; </a:t>
            </a:r>
          </a:p>
          <a:p>
            <a:r>
              <a:rPr lang="sk-SK" dirty="0" err="1">
                <a:solidFill>
                  <a:schemeClr val="tx1"/>
                </a:solidFill>
                <a:latin typeface="Arial" panose="020B0604020202020204" pitchFamily="34" charset="0"/>
                <a:cs typeface="Arial" panose="020B0604020202020204" pitchFamily="34" charset="0"/>
              </a:rPr>
              <a:t>Materials</a:t>
            </a:r>
            <a:r>
              <a:rPr lang="sk-SK" dirty="0">
                <a:solidFill>
                  <a:schemeClr val="tx1"/>
                </a:solidFill>
                <a:latin typeface="Arial" panose="020B0604020202020204" pitchFamily="34" charset="0"/>
                <a:cs typeface="Arial" panose="020B0604020202020204" pitchFamily="34" charset="0"/>
              </a:rPr>
              <a:t> </a:t>
            </a:r>
            <a:r>
              <a:rPr lang="sk-SK" dirty="0" err="1">
                <a:solidFill>
                  <a:schemeClr val="tx1"/>
                </a:solidFill>
                <a:latin typeface="Arial" panose="020B0604020202020204" pitchFamily="34" charset="0"/>
                <a:cs typeface="Arial" panose="020B0604020202020204" pitchFamily="34" charset="0"/>
              </a:rPr>
              <a:t>research</a:t>
            </a:r>
            <a:endParaRPr lang="sk-SK" dirty="0">
              <a:solidFill>
                <a:schemeClr val="tx1"/>
              </a:solidFill>
              <a:latin typeface="Arial" panose="020B0604020202020204" pitchFamily="34" charset="0"/>
              <a:cs typeface="Arial" panose="020B0604020202020204" pitchFamily="34" charset="0"/>
            </a:endParaRPr>
          </a:p>
          <a:p>
            <a:pPr marL="1028700" lvl="1" indent="-342900">
              <a:buFontTx/>
              <a:buChar char="-"/>
            </a:pPr>
            <a:r>
              <a:rPr lang="sk-SK" dirty="0">
                <a:latin typeface="Arial" panose="020B0604020202020204" pitchFamily="34" charset="0"/>
                <a:cs typeface="Arial" panose="020B0604020202020204" pitchFamily="34" charset="0"/>
              </a:rPr>
              <a:t>Dpt. of </a:t>
            </a:r>
            <a:r>
              <a:rPr lang="sk-SK" dirty="0" err="1">
                <a:latin typeface="Arial" panose="020B0604020202020204" pitchFamily="34" charset="0"/>
                <a:cs typeface="Arial" panose="020B0604020202020204" pitchFamily="34" charset="0"/>
              </a:rPr>
              <a:t>Material</a:t>
            </a:r>
            <a:r>
              <a:rPr lang="sk-SK" dirty="0">
                <a:latin typeface="Arial" panose="020B0604020202020204" pitchFamily="34" charset="0"/>
                <a:cs typeface="Arial" panose="020B0604020202020204" pitchFamily="34" charset="0"/>
              </a:rPr>
              <a:t> </a:t>
            </a:r>
            <a:r>
              <a:rPr lang="sk-SK" dirty="0" err="1">
                <a:latin typeface="Arial" panose="020B0604020202020204" pitchFamily="34" charset="0"/>
                <a:cs typeface="Arial" panose="020B0604020202020204" pitchFamily="34" charset="0"/>
              </a:rPr>
              <a:t>Engineering</a:t>
            </a:r>
            <a:r>
              <a:rPr lang="sk-SK" dirty="0">
                <a:latin typeface="Arial" panose="020B0604020202020204" pitchFamily="34" charset="0"/>
                <a:cs typeface="Arial" panose="020B0604020202020204" pitchFamily="34" charset="0"/>
              </a:rPr>
              <a:t>:</a:t>
            </a:r>
            <a:br>
              <a:rPr lang="sk-SK" dirty="0">
                <a:latin typeface="Arial" panose="020B0604020202020204" pitchFamily="34" charset="0"/>
                <a:cs typeface="Arial" panose="020B0604020202020204" pitchFamily="34" charset="0"/>
              </a:rPr>
            </a:br>
            <a:r>
              <a:rPr lang="sk-SK" dirty="0">
                <a:latin typeface="Arial" panose="020B0604020202020204" pitchFamily="34" charset="0"/>
                <a:cs typeface="Arial" panose="020B0604020202020204" pitchFamily="34" charset="0"/>
              </a:rPr>
              <a:t>Konečná, </a:t>
            </a:r>
            <a:r>
              <a:rPr lang="sk-SK" dirty="0" err="1">
                <a:latin typeface="Arial" panose="020B0604020202020204" pitchFamily="34" charset="0"/>
                <a:cs typeface="Arial" panose="020B0604020202020204" pitchFamily="34" charset="0"/>
              </a:rPr>
              <a:t>cooperation</a:t>
            </a:r>
            <a:r>
              <a:rPr lang="sk-SK" dirty="0">
                <a:latin typeface="Arial" panose="020B0604020202020204" pitchFamily="34" charset="0"/>
                <a:cs typeface="Arial" panose="020B0604020202020204" pitchFamily="34" charset="0"/>
              </a:rPr>
              <a:t> </a:t>
            </a:r>
            <a:r>
              <a:rPr lang="sk-SK" dirty="0" err="1">
                <a:latin typeface="Arial" panose="020B0604020202020204" pitchFamily="34" charset="0"/>
                <a:cs typeface="Arial" panose="020B0604020202020204" pitchFamily="34" charset="0"/>
              </a:rPr>
              <a:t>with</a:t>
            </a:r>
            <a:r>
              <a:rPr lang="sk-SK" dirty="0">
                <a:latin typeface="Arial" panose="020B0604020202020204" pitchFamily="34" charset="0"/>
                <a:cs typeface="Arial" panose="020B0604020202020204" pitchFamily="34" charset="0"/>
              </a:rPr>
              <a:t> </a:t>
            </a:r>
            <a:r>
              <a:rPr lang="sk-SK" dirty="0" err="1">
                <a:latin typeface="Arial" panose="020B0604020202020204" pitchFamily="34" charset="0"/>
                <a:cs typeface="Arial" panose="020B0604020202020204" pitchFamily="34" charset="0"/>
              </a:rPr>
              <a:t>University</a:t>
            </a:r>
            <a:r>
              <a:rPr lang="sk-SK" dirty="0">
                <a:latin typeface="Arial" panose="020B0604020202020204" pitchFamily="34" charset="0"/>
                <a:cs typeface="Arial" panose="020B0604020202020204" pitchFamily="34" charset="0"/>
              </a:rPr>
              <a:t> of </a:t>
            </a:r>
            <a:r>
              <a:rPr lang="sk-SK" dirty="0" err="1">
                <a:latin typeface="Arial" panose="020B0604020202020204" pitchFamily="34" charset="0"/>
                <a:cs typeface="Arial" panose="020B0604020202020204" pitchFamily="34" charset="0"/>
              </a:rPr>
              <a:t>Parma</a:t>
            </a:r>
            <a:r>
              <a:rPr lang="sk-SK" dirty="0">
                <a:latin typeface="Arial" panose="020B0604020202020204" pitchFamily="34" charset="0"/>
                <a:cs typeface="Arial" panose="020B0604020202020204" pitchFamily="34" charset="0"/>
              </a:rPr>
              <a:t> (ITA)</a:t>
            </a:r>
          </a:p>
          <a:p>
            <a:r>
              <a:rPr lang="sk-SK" dirty="0">
                <a:solidFill>
                  <a:schemeClr val="tx1"/>
                </a:solidFill>
              </a:rPr>
              <a:t>Mechanical </a:t>
            </a:r>
            <a:r>
              <a:rPr lang="sk-SK" dirty="0" err="1">
                <a:solidFill>
                  <a:schemeClr val="tx1"/>
                </a:solidFill>
              </a:rPr>
              <a:t>properties</a:t>
            </a:r>
            <a:endParaRPr lang="sk-SK" dirty="0">
              <a:solidFill>
                <a:schemeClr val="tx1"/>
              </a:solidFill>
            </a:endParaRPr>
          </a:p>
          <a:p>
            <a:pPr marL="1028700" lvl="1" indent="-342900">
              <a:buFontTx/>
              <a:buChar char="-"/>
            </a:pPr>
            <a:r>
              <a:rPr lang="sk-SK" dirty="0">
                <a:latin typeface="Arial" panose="020B0604020202020204" pitchFamily="34" charset="0"/>
                <a:cs typeface="Arial" panose="020B0604020202020204" pitchFamily="34" charset="0"/>
              </a:rPr>
              <a:t>Dpt. of </a:t>
            </a:r>
            <a:r>
              <a:rPr lang="sk-SK" dirty="0" err="1">
                <a:latin typeface="Arial" panose="020B0604020202020204" pitchFamily="34" charset="0"/>
                <a:cs typeface="Arial" panose="020B0604020202020204" pitchFamily="34" charset="0"/>
              </a:rPr>
              <a:t>Applied</a:t>
            </a:r>
            <a:r>
              <a:rPr lang="sk-SK" dirty="0">
                <a:latin typeface="Arial" panose="020B0604020202020204" pitchFamily="34" charset="0"/>
                <a:cs typeface="Arial" panose="020B0604020202020204" pitchFamily="34" charset="0"/>
              </a:rPr>
              <a:t> </a:t>
            </a:r>
            <a:r>
              <a:rPr lang="sk-SK" dirty="0" err="1">
                <a:latin typeface="Arial" panose="020B0604020202020204" pitchFamily="34" charset="0"/>
                <a:cs typeface="Arial" panose="020B0604020202020204" pitchFamily="34" charset="0"/>
              </a:rPr>
              <a:t>Mechanics</a:t>
            </a:r>
            <a:r>
              <a:rPr lang="sk-SK" dirty="0">
                <a:latin typeface="Arial" panose="020B0604020202020204" pitchFamily="34" charset="0"/>
                <a:cs typeface="Arial" panose="020B0604020202020204" pitchFamily="34" charset="0"/>
              </a:rPr>
              <a:t>:</a:t>
            </a:r>
            <a:br>
              <a:rPr lang="sk-SK" dirty="0">
                <a:latin typeface="Arial" panose="020B0604020202020204" pitchFamily="34" charset="0"/>
                <a:cs typeface="Arial" panose="020B0604020202020204" pitchFamily="34" charset="0"/>
              </a:rPr>
            </a:br>
            <a:r>
              <a:rPr lang="sk-SK" dirty="0">
                <a:latin typeface="Arial" panose="020B0604020202020204" pitchFamily="34" charset="0"/>
                <a:cs typeface="Arial" panose="020B0604020202020204" pitchFamily="34" charset="0"/>
              </a:rPr>
              <a:t>Sága, Vaško, </a:t>
            </a:r>
            <a:r>
              <a:rPr lang="sk-SK" dirty="0" err="1">
                <a:latin typeface="Arial" panose="020B0604020202020204" pitchFamily="34" charset="0"/>
                <a:cs typeface="Arial" panose="020B0604020202020204" pitchFamily="34" charset="0"/>
              </a:rPr>
              <a:t>Handrík</a:t>
            </a:r>
            <a:r>
              <a:rPr lang="sk-SK" dirty="0">
                <a:latin typeface="Arial" panose="020B0604020202020204" pitchFamily="34" charset="0"/>
                <a:cs typeface="Arial" panose="020B0604020202020204" pitchFamily="34" charset="0"/>
              </a:rPr>
              <a:t>, Majko</a:t>
            </a:r>
          </a:p>
          <a:p>
            <a:r>
              <a:rPr lang="sk-SK" dirty="0" err="1">
                <a:solidFill>
                  <a:schemeClr val="tx1"/>
                </a:solidFill>
              </a:rPr>
              <a:t>Applications</a:t>
            </a:r>
            <a:r>
              <a:rPr lang="sk-SK" dirty="0">
                <a:solidFill>
                  <a:schemeClr val="tx1"/>
                </a:solidFill>
              </a:rPr>
              <a:t> </a:t>
            </a:r>
            <a:r>
              <a:rPr lang="sk-SK" dirty="0" err="1">
                <a:solidFill>
                  <a:schemeClr val="tx1"/>
                </a:solidFill>
              </a:rPr>
              <a:t>for</a:t>
            </a:r>
            <a:r>
              <a:rPr lang="sk-SK" dirty="0">
                <a:solidFill>
                  <a:schemeClr val="tx1"/>
                </a:solidFill>
              </a:rPr>
              <a:t> </a:t>
            </a:r>
            <a:r>
              <a:rPr lang="sk-SK" dirty="0" err="1">
                <a:solidFill>
                  <a:schemeClr val="tx1"/>
                </a:solidFill>
              </a:rPr>
              <a:t>industry</a:t>
            </a:r>
            <a:endParaRPr lang="sk-SK" dirty="0">
              <a:solidFill>
                <a:schemeClr val="tx1"/>
              </a:solidFill>
            </a:endParaRPr>
          </a:p>
          <a:p>
            <a:pPr marL="1028700" lvl="1" indent="-342900">
              <a:buFontTx/>
              <a:buChar char="-"/>
            </a:pPr>
            <a:r>
              <a:rPr lang="en-US" dirty="0">
                <a:latin typeface="Arial" panose="020B0604020202020204" pitchFamily="34" charset="0"/>
                <a:cs typeface="Arial" panose="020B0604020202020204" pitchFamily="34" charset="0"/>
              </a:rPr>
              <a:t>Dpt. of Machining and Production Technologies</a:t>
            </a:r>
            <a:r>
              <a:rPr lang="sk-SK" dirty="0">
                <a:latin typeface="Arial" panose="020B0604020202020204" pitchFamily="34" charset="0"/>
                <a:cs typeface="Arial" panose="020B0604020202020204" pitchFamily="34" charset="0"/>
              </a:rPr>
              <a:t>:</a:t>
            </a:r>
            <a:br>
              <a:rPr lang="sk-SK" dirty="0">
                <a:latin typeface="Arial" panose="020B0604020202020204" pitchFamily="34" charset="0"/>
                <a:cs typeface="Arial" panose="020B0604020202020204" pitchFamily="34" charset="0"/>
              </a:rPr>
            </a:br>
            <a:r>
              <a:rPr lang="sk-SK" dirty="0" err="1">
                <a:latin typeface="Arial" panose="020B0604020202020204" pitchFamily="34" charset="0"/>
                <a:cs typeface="Arial" panose="020B0604020202020204" pitchFamily="34" charset="0"/>
              </a:rPr>
              <a:t>Czán</a:t>
            </a:r>
            <a:r>
              <a:rPr lang="sk-SK" dirty="0">
                <a:latin typeface="Arial" panose="020B0604020202020204" pitchFamily="34" charset="0"/>
                <a:cs typeface="Arial" panose="020B0604020202020204" pitchFamily="34" charset="0"/>
              </a:rPr>
              <a:t>, Šajgalík, Joch,...;</a:t>
            </a:r>
          </a:p>
          <a:p>
            <a:pPr lvl="1" indent="0">
              <a:buNone/>
            </a:pPr>
            <a:endParaRPr lang="sk-SK" dirty="0">
              <a:solidFill>
                <a:schemeClr val="tx1"/>
              </a:solidFill>
              <a:latin typeface="Arial" panose="020B0604020202020204" pitchFamily="34" charset="0"/>
              <a:cs typeface="Arial" panose="020B0604020202020204" pitchFamily="34" charset="0"/>
            </a:endParaRPr>
          </a:p>
          <a:p>
            <a:pPr marL="342900" indent="-342900">
              <a:buFontTx/>
              <a:buChar char="-"/>
            </a:pPr>
            <a:endParaRPr lang="sk-SK" dirty="0">
              <a:solidFill>
                <a:schemeClr val="tx1"/>
              </a:solidFill>
            </a:endParaRPr>
          </a:p>
        </p:txBody>
      </p:sp>
      <p:sp>
        <p:nvSpPr>
          <p:cNvPr id="6" name="Zástupný objekt pre číslo snímky 5"/>
          <p:cNvSpPr>
            <a:spLocks noGrp="1"/>
          </p:cNvSpPr>
          <p:nvPr>
            <p:ph type="sldNum" sz="quarter" idx="12"/>
          </p:nvPr>
        </p:nvSpPr>
        <p:spPr/>
        <p:txBody>
          <a:bodyPr/>
          <a:lstStyle/>
          <a:p>
            <a:fld id="{831A784D-4928-4D1C-9696-D92BC1EDB409}" type="slidenum">
              <a:rPr lang="en-US" smtClean="0"/>
              <a:pPr/>
              <a:t>18</a:t>
            </a:fld>
            <a:endParaRPr lang="en-US"/>
          </a:p>
        </p:txBody>
      </p:sp>
      <p:grpSp>
        <p:nvGrpSpPr>
          <p:cNvPr id="8" name="Skupina 7">
            <a:extLst>
              <a:ext uri="{FF2B5EF4-FFF2-40B4-BE49-F238E27FC236}">
                <a16:creationId xmlns:a16="http://schemas.microsoft.com/office/drawing/2014/main" id="{B16AFB81-C914-B0C8-79A1-3B7FAF173881}"/>
              </a:ext>
            </a:extLst>
          </p:cNvPr>
          <p:cNvGrpSpPr>
            <a:grpSpLocks noChangeAspect="1"/>
          </p:cNvGrpSpPr>
          <p:nvPr/>
        </p:nvGrpSpPr>
        <p:grpSpPr>
          <a:xfrm>
            <a:off x="6420915" y="6311182"/>
            <a:ext cx="905038" cy="450000"/>
            <a:chOff x="6252026" y="4365694"/>
            <a:chExt cx="2172099" cy="1080000"/>
          </a:xfrm>
        </p:grpSpPr>
        <p:pic>
          <p:nvPicPr>
            <p:cNvPr id="9" name="Picture 4" descr="Logotypes | Norway grants">
              <a:extLst>
                <a:ext uri="{FF2B5EF4-FFF2-40B4-BE49-F238E27FC236}">
                  <a16:creationId xmlns:a16="http://schemas.microsoft.com/office/drawing/2014/main" id="{838D5BAB-3B48-C0AF-EEC4-959E4EFA15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2026" y="4365694"/>
              <a:ext cx="963001"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Obrázok 9">
              <a:extLst>
                <a:ext uri="{FF2B5EF4-FFF2-40B4-BE49-F238E27FC236}">
                  <a16:creationId xmlns:a16="http://schemas.microsoft.com/office/drawing/2014/main" id="{8FA78962-789B-29B2-37B6-B8AE435F448F}"/>
                </a:ext>
              </a:extLst>
            </p:cNvPr>
            <p:cNvPicPr>
              <a:picLocks noChangeAspect="1"/>
            </p:cNvPicPr>
            <p:nvPr/>
          </p:nvPicPr>
          <p:blipFill>
            <a:blip r:embed="rId4"/>
            <a:stretch>
              <a:fillRect/>
            </a:stretch>
          </p:blipFill>
          <p:spPr>
            <a:xfrm>
              <a:off x="7344124" y="4365694"/>
              <a:ext cx="1080001" cy="1080000"/>
            </a:xfrm>
            <a:prstGeom prst="rect">
              <a:avLst/>
            </a:prstGeom>
          </p:spPr>
        </p:pic>
      </p:grpSp>
    </p:spTree>
    <p:extLst>
      <p:ext uri="{BB962C8B-B14F-4D97-AF65-F5344CB8AC3E}">
        <p14:creationId xmlns:p14="http://schemas.microsoft.com/office/powerpoint/2010/main" val="27879555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12C995D-B4D6-FBF1-5C1A-2B75462810D9}"/>
              </a:ext>
            </a:extLst>
          </p:cNvPr>
          <p:cNvSpPr>
            <a:spLocks noGrp="1"/>
          </p:cNvSpPr>
          <p:nvPr>
            <p:ph type="title"/>
          </p:nvPr>
        </p:nvSpPr>
        <p:spPr/>
        <p:txBody>
          <a:bodyPr/>
          <a:lstStyle/>
          <a:p>
            <a:r>
              <a:rPr lang="sk-SK" dirty="0" err="1"/>
              <a:t>Additive</a:t>
            </a:r>
            <a:r>
              <a:rPr lang="sk-SK" dirty="0"/>
              <a:t> </a:t>
            </a:r>
            <a:r>
              <a:rPr lang="sk-SK" dirty="0" err="1"/>
              <a:t>manufacturing</a:t>
            </a:r>
            <a:r>
              <a:rPr lang="sk-SK" dirty="0"/>
              <a:t> </a:t>
            </a:r>
          </a:p>
        </p:txBody>
      </p:sp>
      <p:sp>
        <p:nvSpPr>
          <p:cNvPr id="3" name="Zástupný objekt pre obsah 2">
            <a:extLst>
              <a:ext uri="{FF2B5EF4-FFF2-40B4-BE49-F238E27FC236}">
                <a16:creationId xmlns:a16="http://schemas.microsoft.com/office/drawing/2014/main" id="{A7DFDEA7-92C3-4625-B283-5F533BE2F88F}"/>
              </a:ext>
            </a:extLst>
          </p:cNvPr>
          <p:cNvSpPr>
            <a:spLocks noGrp="1"/>
          </p:cNvSpPr>
          <p:nvPr>
            <p:ph sz="quarter" idx="13"/>
          </p:nvPr>
        </p:nvSpPr>
        <p:spPr/>
        <p:txBody>
          <a:bodyPr/>
          <a:lstStyle/>
          <a:p>
            <a:pPr marL="342900" indent="-342900">
              <a:buFontTx/>
              <a:buChar char="-"/>
            </a:pPr>
            <a:r>
              <a:rPr lang="sk-SK" dirty="0" err="1">
                <a:solidFill>
                  <a:schemeClr val="tx1"/>
                </a:solidFill>
              </a:rPr>
              <a:t>selected</a:t>
            </a:r>
            <a:r>
              <a:rPr lang="sk-SK" dirty="0">
                <a:solidFill>
                  <a:schemeClr val="tx1"/>
                </a:solidFill>
              </a:rPr>
              <a:t> </a:t>
            </a:r>
            <a:r>
              <a:rPr lang="sk-SK" dirty="0" err="1">
                <a:solidFill>
                  <a:schemeClr val="tx1"/>
                </a:solidFill>
              </a:rPr>
              <a:t>technologies</a:t>
            </a:r>
            <a:r>
              <a:rPr lang="sk-SK" dirty="0">
                <a:solidFill>
                  <a:schemeClr val="tx1"/>
                </a:solidFill>
              </a:rPr>
              <a:t> of </a:t>
            </a:r>
            <a:r>
              <a:rPr lang="sk-SK" dirty="0" err="1">
                <a:solidFill>
                  <a:schemeClr val="tx1"/>
                </a:solidFill>
              </a:rPr>
              <a:t>research</a:t>
            </a:r>
            <a:r>
              <a:rPr lang="sk-SK" dirty="0">
                <a:solidFill>
                  <a:schemeClr val="tx1"/>
                </a:solidFill>
              </a:rPr>
              <a:t> </a:t>
            </a:r>
            <a:r>
              <a:rPr lang="sk-SK" dirty="0" err="1">
                <a:solidFill>
                  <a:schemeClr val="tx1"/>
                </a:solidFill>
              </a:rPr>
              <a:t>focus</a:t>
            </a:r>
            <a:r>
              <a:rPr lang="sk-SK" dirty="0">
                <a:solidFill>
                  <a:schemeClr val="tx1"/>
                </a:solidFill>
              </a:rPr>
              <a:t>:</a:t>
            </a:r>
          </a:p>
          <a:p>
            <a:pPr marL="1028700" lvl="1" indent="-342900">
              <a:buFontTx/>
              <a:buChar char="-"/>
            </a:pPr>
            <a:r>
              <a:rPr lang="sk-SK" dirty="0">
                <a:latin typeface="Arial" panose="020B0604020202020204" pitchFamily="34" charset="0"/>
                <a:cs typeface="Arial" panose="020B0604020202020204" pitchFamily="34" charset="0"/>
              </a:rPr>
              <a:t>SLA/DLP – </a:t>
            </a:r>
            <a:r>
              <a:rPr lang="sk-SK" dirty="0" err="1">
                <a:latin typeface="Arial" panose="020B0604020202020204" pitchFamily="34" charset="0"/>
                <a:cs typeface="Arial" panose="020B0604020202020204" pitchFamily="34" charset="0"/>
              </a:rPr>
              <a:t>stereolitography</a:t>
            </a:r>
            <a:r>
              <a:rPr lang="sk-SK" dirty="0">
                <a:latin typeface="Arial" panose="020B0604020202020204" pitchFamily="34" charset="0"/>
                <a:cs typeface="Arial" panose="020B0604020202020204" pitchFamily="34" charset="0"/>
              </a:rPr>
              <a:t>;</a:t>
            </a:r>
          </a:p>
          <a:p>
            <a:pPr marL="1028700" lvl="1" indent="-342900">
              <a:buFontTx/>
              <a:buChar char="-"/>
            </a:pPr>
            <a:r>
              <a:rPr lang="sk-SK" dirty="0">
                <a:latin typeface="Arial" panose="020B0604020202020204" pitchFamily="34" charset="0"/>
                <a:cs typeface="Arial" panose="020B0604020202020204" pitchFamily="34" charset="0"/>
              </a:rPr>
              <a:t>SLM – </a:t>
            </a:r>
            <a:r>
              <a:rPr lang="sk-SK" dirty="0" err="1">
                <a:latin typeface="Arial" panose="020B0604020202020204" pitchFamily="34" charset="0"/>
                <a:cs typeface="Arial" panose="020B0604020202020204" pitchFamily="34" charset="0"/>
              </a:rPr>
              <a:t>selective</a:t>
            </a:r>
            <a:r>
              <a:rPr lang="sk-SK" dirty="0">
                <a:latin typeface="Arial" panose="020B0604020202020204" pitchFamily="34" charset="0"/>
                <a:cs typeface="Arial" panose="020B0604020202020204" pitchFamily="34" charset="0"/>
              </a:rPr>
              <a:t> laser </a:t>
            </a:r>
            <a:r>
              <a:rPr lang="sk-SK" dirty="0" err="1">
                <a:latin typeface="Arial" panose="020B0604020202020204" pitchFamily="34" charset="0"/>
                <a:cs typeface="Arial" panose="020B0604020202020204" pitchFamily="34" charset="0"/>
              </a:rPr>
              <a:t>sintering</a:t>
            </a:r>
            <a:r>
              <a:rPr lang="sk-SK" dirty="0">
                <a:latin typeface="Arial" panose="020B0604020202020204" pitchFamily="34" charset="0"/>
                <a:cs typeface="Arial" panose="020B0604020202020204" pitchFamily="34" charset="0"/>
              </a:rPr>
              <a:t>;</a:t>
            </a:r>
          </a:p>
          <a:p>
            <a:pPr marL="1028700" lvl="1" indent="-342900">
              <a:buFontTx/>
              <a:buChar char="-"/>
            </a:pPr>
            <a:r>
              <a:rPr lang="sk-SK" dirty="0">
                <a:latin typeface="Arial" panose="020B0604020202020204" pitchFamily="34" charset="0"/>
                <a:cs typeface="Arial" panose="020B0604020202020204" pitchFamily="34" charset="0"/>
              </a:rPr>
              <a:t>FFD/FDM – </a:t>
            </a:r>
            <a:r>
              <a:rPr lang="sk-SK" dirty="0" err="1">
                <a:latin typeface="Arial" panose="020B0604020202020204" pitchFamily="34" charset="0"/>
                <a:cs typeface="Arial" panose="020B0604020202020204" pitchFamily="34" charset="0"/>
              </a:rPr>
              <a:t>fused</a:t>
            </a:r>
            <a:r>
              <a:rPr lang="sk-SK" dirty="0">
                <a:latin typeface="Arial" panose="020B0604020202020204" pitchFamily="34" charset="0"/>
                <a:cs typeface="Arial" panose="020B0604020202020204" pitchFamily="34" charset="0"/>
              </a:rPr>
              <a:t> filament </a:t>
            </a:r>
            <a:r>
              <a:rPr lang="sk-SK" dirty="0" err="1">
                <a:latin typeface="Arial" panose="020B0604020202020204" pitchFamily="34" charset="0"/>
                <a:cs typeface="Arial" panose="020B0604020202020204" pitchFamily="34" charset="0"/>
              </a:rPr>
              <a:t>deposition</a:t>
            </a:r>
            <a:r>
              <a:rPr lang="sk-SK" dirty="0">
                <a:latin typeface="Arial" panose="020B0604020202020204" pitchFamily="34" charset="0"/>
                <a:cs typeface="Arial" panose="020B0604020202020204" pitchFamily="34" charset="0"/>
              </a:rPr>
              <a:t> / </a:t>
            </a:r>
            <a:r>
              <a:rPr lang="sk-SK" dirty="0" err="1">
                <a:latin typeface="Arial" panose="020B0604020202020204" pitchFamily="34" charset="0"/>
                <a:cs typeface="Arial" panose="020B0604020202020204" pitchFamily="34" charset="0"/>
              </a:rPr>
              <a:t>fused</a:t>
            </a:r>
            <a:r>
              <a:rPr lang="sk-SK" dirty="0">
                <a:latin typeface="Arial" panose="020B0604020202020204" pitchFamily="34" charset="0"/>
                <a:cs typeface="Arial" panose="020B0604020202020204" pitchFamily="34" charset="0"/>
              </a:rPr>
              <a:t> </a:t>
            </a:r>
            <a:r>
              <a:rPr lang="sk-SK" dirty="0" err="1">
                <a:latin typeface="Arial" panose="020B0604020202020204" pitchFamily="34" charset="0"/>
                <a:cs typeface="Arial" panose="020B0604020202020204" pitchFamily="34" charset="0"/>
              </a:rPr>
              <a:t>deposition</a:t>
            </a:r>
            <a:r>
              <a:rPr lang="sk-SK" dirty="0">
                <a:latin typeface="Arial" panose="020B0604020202020204" pitchFamily="34" charset="0"/>
                <a:cs typeface="Arial" panose="020B0604020202020204" pitchFamily="34" charset="0"/>
              </a:rPr>
              <a:t> modeling;</a:t>
            </a:r>
          </a:p>
          <a:p>
            <a:pPr marL="1028700" lvl="1" indent="-342900">
              <a:buFontTx/>
              <a:buChar char="-"/>
            </a:pPr>
            <a:r>
              <a:rPr lang="sk-SK" dirty="0">
                <a:latin typeface="Arial" panose="020B0604020202020204" pitchFamily="34" charset="0"/>
                <a:cs typeface="Arial" panose="020B0604020202020204" pitchFamily="34" charset="0"/>
              </a:rPr>
              <a:t>CFC – </a:t>
            </a:r>
            <a:r>
              <a:rPr lang="sk-SK" dirty="0" err="1">
                <a:latin typeface="Arial" panose="020B0604020202020204" pitchFamily="34" charset="0"/>
                <a:cs typeface="Arial" panose="020B0604020202020204" pitchFamily="34" charset="0"/>
              </a:rPr>
              <a:t>continuous</a:t>
            </a:r>
            <a:r>
              <a:rPr lang="sk-SK" dirty="0">
                <a:latin typeface="Arial" panose="020B0604020202020204" pitchFamily="34" charset="0"/>
                <a:cs typeface="Arial" panose="020B0604020202020204" pitchFamily="34" charset="0"/>
              </a:rPr>
              <a:t> </a:t>
            </a:r>
            <a:r>
              <a:rPr lang="sk-SK" dirty="0" err="1">
                <a:latin typeface="Arial" panose="020B0604020202020204" pitchFamily="34" charset="0"/>
                <a:cs typeface="Arial" panose="020B0604020202020204" pitchFamily="34" charset="0"/>
              </a:rPr>
              <a:t>fibre</a:t>
            </a:r>
            <a:r>
              <a:rPr lang="sk-SK" dirty="0">
                <a:latin typeface="Arial" panose="020B0604020202020204" pitchFamily="34" charset="0"/>
                <a:cs typeface="Arial" panose="020B0604020202020204" pitchFamily="34" charset="0"/>
              </a:rPr>
              <a:t> </a:t>
            </a:r>
            <a:r>
              <a:rPr lang="sk-SK" dirty="0" err="1">
                <a:latin typeface="Arial" panose="020B0604020202020204" pitchFamily="34" charset="0"/>
                <a:cs typeface="Arial" panose="020B0604020202020204" pitchFamily="34" charset="0"/>
              </a:rPr>
              <a:t>composite</a:t>
            </a:r>
            <a:endParaRPr lang="sk-SK" dirty="0">
              <a:latin typeface="Arial" panose="020B0604020202020204" pitchFamily="34" charset="0"/>
              <a:cs typeface="Arial" panose="020B0604020202020204" pitchFamily="34" charset="0"/>
            </a:endParaRPr>
          </a:p>
          <a:p>
            <a:pPr marL="1028700" lvl="1" indent="-342900">
              <a:buFontTx/>
              <a:buChar char="-"/>
            </a:pPr>
            <a:r>
              <a:rPr lang="sk-SK" dirty="0">
                <a:latin typeface="Arial" panose="020B0604020202020204" pitchFamily="34" charset="0"/>
                <a:cs typeface="Arial" panose="020B0604020202020204" pitchFamily="34" charset="0"/>
              </a:rPr>
              <a:t>BJ – </a:t>
            </a:r>
            <a:r>
              <a:rPr lang="sk-SK" dirty="0" err="1">
                <a:latin typeface="Arial" panose="020B0604020202020204" pitchFamily="34" charset="0"/>
                <a:cs typeface="Arial" panose="020B0604020202020204" pitchFamily="34" charset="0"/>
              </a:rPr>
              <a:t>binder</a:t>
            </a:r>
            <a:r>
              <a:rPr lang="sk-SK" dirty="0">
                <a:latin typeface="Arial" panose="020B0604020202020204" pitchFamily="34" charset="0"/>
                <a:cs typeface="Arial" panose="020B0604020202020204" pitchFamily="34" charset="0"/>
              </a:rPr>
              <a:t> </a:t>
            </a:r>
            <a:r>
              <a:rPr lang="sk-SK" dirty="0" err="1">
                <a:latin typeface="Arial" panose="020B0604020202020204" pitchFamily="34" charset="0"/>
                <a:cs typeface="Arial" panose="020B0604020202020204" pitchFamily="34" charset="0"/>
              </a:rPr>
              <a:t>jetting</a:t>
            </a:r>
            <a:r>
              <a:rPr lang="sk-SK" dirty="0">
                <a:latin typeface="Arial" panose="020B0604020202020204" pitchFamily="34" charset="0"/>
                <a:cs typeface="Arial" panose="020B0604020202020204" pitchFamily="34" charset="0"/>
              </a:rPr>
              <a:t>;</a:t>
            </a:r>
          </a:p>
          <a:p>
            <a:pPr marL="1028700" lvl="1" indent="-342900">
              <a:buFontTx/>
              <a:buChar char="-"/>
            </a:pPr>
            <a:r>
              <a:rPr lang="sk-SK" dirty="0">
                <a:latin typeface="Arial" panose="020B0604020202020204" pitchFamily="34" charset="0"/>
                <a:cs typeface="Arial" panose="020B0604020202020204" pitchFamily="34" charset="0"/>
              </a:rPr>
              <a:t>MJF – </a:t>
            </a:r>
            <a:r>
              <a:rPr lang="sk-SK" dirty="0" err="1">
                <a:latin typeface="Arial" panose="020B0604020202020204" pitchFamily="34" charset="0"/>
                <a:cs typeface="Arial" panose="020B0604020202020204" pitchFamily="34" charset="0"/>
              </a:rPr>
              <a:t>multi</a:t>
            </a:r>
            <a:r>
              <a:rPr lang="sk-SK" dirty="0">
                <a:latin typeface="Arial" panose="020B0604020202020204" pitchFamily="34" charset="0"/>
                <a:cs typeface="Arial" panose="020B0604020202020204" pitchFamily="34" charset="0"/>
              </a:rPr>
              <a:t> </a:t>
            </a:r>
            <a:r>
              <a:rPr lang="sk-SK" dirty="0" err="1">
                <a:latin typeface="Arial" panose="020B0604020202020204" pitchFamily="34" charset="0"/>
                <a:cs typeface="Arial" panose="020B0604020202020204" pitchFamily="34" charset="0"/>
              </a:rPr>
              <a:t>jet</a:t>
            </a:r>
            <a:r>
              <a:rPr lang="sk-SK" dirty="0">
                <a:latin typeface="Arial" panose="020B0604020202020204" pitchFamily="34" charset="0"/>
                <a:cs typeface="Arial" panose="020B0604020202020204" pitchFamily="34" charset="0"/>
              </a:rPr>
              <a:t> </a:t>
            </a:r>
            <a:r>
              <a:rPr lang="sk-SK" dirty="0" err="1">
                <a:latin typeface="Arial" panose="020B0604020202020204" pitchFamily="34" charset="0"/>
                <a:cs typeface="Arial" panose="020B0604020202020204" pitchFamily="34" charset="0"/>
              </a:rPr>
              <a:t>fusion</a:t>
            </a:r>
            <a:r>
              <a:rPr lang="sk-SK" dirty="0">
                <a:latin typeface="Arial" panose="020B0604020202020204" pitchFamily="34" charset="0"/>
                <a:cs typeface="Arial" panose="020B0604020202020204" pitchFamily="34" charset="0"/>
              </a:rPr>
              <a:t>;</a:t>
            </a:r>
            <a:br>
              <a:rPr lang="sk-SK" dirty="0"/>
            </a:br>
            <a:endParaRPr lang="sk-SK" dirty="0"/>
          </a:p>
        </p:txBody>
      </p:sp>
      <p:sp>
        <p:nvSpPr>
          <p:cNvPr id="6" name="Zástupný objekt pre číslo snímky 5"/>
          <p:cNvSpPr>
            <a:spLocks noGrp="1"/>
          </p:cNvSpPr>
          <p:nvPr>
            <p:ph type="sldNum" sz="quarter" idx="12"/>
          </p:nvPr>
        </p:nvSpPr>
        <p:spPr/>
        <p:txBody>
          <a:bodyPr/>
          <a:lstStyle/>
          <a:p>
            <a:fld id="{831A784D-4928-4D1C-9696-D92BC1EDB409}" type="slidenum">
              <a:rPr lang="en-US" smtClean="0"/>
              <a:pPr/>
              <a:t>19</a:t>
            </a:fld>
            <a:endParaRPr lang="en-US"/>
          </a:p>
        </p:txBody>
      </p:sp>
      <p:grpSp>
        <p:nvGrpSpPr>
          <p:cNvPr id="8" name="Skupina 7">
            <a:extLst>
              <a:ext uri="{FF2B5EF4-FFF2-40B4-BE49-F238E27FC236}">
                <a16:creationId xmlns:a16="http://schemas.microsoft.com/office/drawing/2014/main" id="{0096141D-2DC7-8687-002E-6DCF2C143873}"/>
              </a:ext>
            </a:extLst>
          </p:cNvPr>
          <p:cNvGrpSpPr>
            <a:grpSpLocks noChangeAspect="1"/>
          </p:cNvGrpSpPr>
          <p:nvPr/>
        </p:nvGrpSpPr>
        <p:grpSpPr>
          <a:xfrm>
            <a:off x="6420915" y="6311182"/>
            <a:ext cx="905038" cy="450000"/>
            <a:chOff x="6252026" y="4365694"/>
            <a:chExt cx="2172099" cy="1080000"/>
          </a:xfrm>
        </p:grpSpPr>
        <p:pic>
          <p:nvPicPr>
            <p:cNvPr id="9" name="Picture 4" descr="Logotypes | Norway grants">
              <a:extLst>
                <a:ext uri="{FF2B5EF4-FFF2-40B4-BE49-F238E27FC236}">
                  <a16:creationId xmlns:a16="http://schemas.microsoft.com/office/drawing/2014/main" id="{8B3D51E6-1C50-0449-9116-21C5CCB961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2026" y="4365694"/>
              <a:ext cx="963001"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Obrázok 9">
              <a:extLst>
                <a:ext uri="{FF2B5EF4-FFF2-40B4-BE49-F238E27FC236}">
                  <a16:creationId xmlns:a16="http://schemas.microsoft.com/office/drawing/2014/main" id="{D6699461-2B9D-3831-880F-612EB91954A7}"/>
                </a:ext>
              </a:extLst>
            </p:cNvPr>
            <p:cNvPicPr>
              <a:picLocks noChangeAspect="1"/>
            </p:cNvPicPr>
            <p:nvPr/>
          </p:nvPicPr>
          <p:blipFill>
            <a:blip r:embed="rId4"/>
            <a:stretch>
              <a:fillRect/>
            </a:stretch>
          </p:blipFill>
          <p:spPr>
            <a:xfrm>
              <a:off x="7344124" y="4365694"/>
              <a:ext cx="1080001" cy="1080000"/>
            </a:xfrm>
            <a:prstGeom prst="rect">
              <a:avLst/>
            </a:prstGeom>
          </p:spPr>
        </p:pic>
      </p:grpSp>
    </p:spTree>
    <p:extLst>
      <p:ext uri="{BB962C8B-B14F-4D97-AF65-F5344CB8AC3E}">
        <p14:creationId xmlns:p14="http://schemas.microsoft.com/office/powerpoint/2010/main" val="34526927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62886F92-A5F3-C090-7A07-7A22E2E043ED}"/>
              </a:ext>
            </a:extLst>
          </p:cNvPr>
          <p:cNvSpPr>
            <a:spLocks noGrp="1"/>
          </p:cNvSpPr>
          <p:nvPr>
            <p:ph type="title"/>
          </p:nvPr>
        </p:nvSpPr>
        <p:spPr/>
        <p:txBody>
          <a:bodyPr/>
          <a:lstStyle/>
          <a:p>
            <a:r>
              <a:rPr lang="sk-SK" dirty="0" err="1"/>
              <a:t>University</a:t>
            </a:r>
            <a:r>
              <a:rPr lang="sk-SK" dirty="0"/>
              <a:t> of Žilina – </a:t>
            </a:r>
            <a:r>
              <a:rPr lang="sk-SK" dirty="0" err="1"/>
              <a:t>applicant</a:t>
            </a:r>
            <a:r>
              <a:rPr lang="sk-SK" dirty="0"/>
              <a:t> (team)</a:t>
            </a:r>
          </a:p>
        </p:txBody>
      </p:sp>
      <p:grpSp>
        <p:nvGrpSpPr>
          <p:cNvPr id="30" name="Skupina 29">
            <a:extLst>
              <a:ext uri="{FF2B5EF4-FFF2-40B4-BE49-F238E27FC236}">
                <a16:creationId xmlns:a16="http://schemas.microsoft.com/office/drawing/2014/main" id="{12CC9B89-43A4-492E-0C4C-EF3207C296F5}"/>
              </a:ext>
            </a:extLst>
          </p:cNvPr>
          <p:cNvGrpSpPr/>
          <p:nvPr/>
        </p:nvGrpSpPr>
        <p:grpSpPr>
          <a:xfrm>
            <a:off x="288000" y="1086091"/>
            <a:ext cx="2628000" cy="2000755"/>
            <a:chOff x="-78062" y="1191145"/>
            <a:chExt cx="2628000" cy="2000755"/>
          </a:xfrm>
        </p:grpSpPr>
        <p:sp>
          <p:nvSpPr>
            <p:cNvPr id="28" name="BlokTextu 27">
              <a:extLst>
                <a:ext uri="{FF2B5EF4-FFF2-40B4-BE49-F238E27FC236}">
                  <a16:creationId xmlns:a16="http://schemas.microsoft.com/office/drawing/2014/main" id="{1E692347-E956-5C2F-FF80-5C2E1697D4FD}"/>
                </a:ext>
              </a:extLst>
            </p:cNvPr>
            <p:cNvSpPr txBox="1"/>
            <p:nvPr/>
          </p:nvSpPr>
          <p:spPr>
            <a:xfrm>
              <a:off x="-78062" y="2291901"/>
              <a:ext cx="2628000" cy="899999"/>
            </a:xfrm>
            <a:prstGeom prst="rect">
              <a:avLst/>
            </a:prstGeom>
            <a:noFill/>
          </p:spPr>
          <p:txBody>
            <a:bodyPr wrap="square" lIns="90000" rtlCol="0" anchor="ctr">
              <a:noAutofit/>
            </a:bodyPr>
            <a:lstStyle/>
            <a:p>
              <a:pPr algn="ctr"/>
              <a:r>
                <a:rPr lang="sk-SK" b="1" dirty="0">
                  <a:latin typeface="Arial" panose="020B0604020202020204" pitchFamily="34" charset="0"/>
                  <a:cs typeface="Arial" panose="020B0604020202020204" pitchFamily="34" charset="0"/>
                </a:rPr>
                <a:t>Mário </a:t>
              </a:r>
              <a:r>
                <a:rPr lang="sk-SK" b="1" dirty="0" err="1">
                  <a:latin typeface="Arial" panose="020B0604020202020204" pitchFamily="34" charset="0"/>
                  <a:cs typeface="Arial" panose="020B0604020202020204" pitchFamily="34" charset="0"/>
                </a:rPr>
                <a:t>Drbúl</a:t>
              </a:r>
              <a:endParaRPr lang="sk-SK" b="1" dirty="0">
                <a:latin typeface="Arial" panose="020B0604020202020204" pitchFamily="34" charset="0"/>
                <a:cs typeface="Arial" panose="020B0604020202020204" pitchFamily="34" charset="0"/>
              </a:endParaRPr>
            </a:p>
            <a:p>
              <a:pPr algn="ctr"/>
              <a:r>
                <a:rPr lang="sk-SK" sz="1600" dirty="0">
                  <a:latin typeface="Arial" panose="020B0604020202020204" pitchFamily="34" charset="0"/>
                  <a:cs typeface="Arial" panose="020B0604020202020204" pitchFamily="34" charset="0"/>
                </a:rPr>
                <a:t>Main </a:t>
              </a:r>
              <a:r>
                <a:rPr lang="sk-SK" sz="1600" dirty="0" err="1">
                  <a:latin typeface="Arial" panose="020B0604020202020204" pitchFamily="34" charset="0"/>
                  <a:cs typeface="Arial" panose="020B0604020202020204" pitchFamily="34" charset="0"/>
                </a:rPr>
                <a:t>project</a:t>
              </a:r>
              <a:r>
                <a:rPr lang="sk-SK" sz="1600" dirty="0">
                  <a:latin typeface="Arial" panose="020B0604020202020204" pitchFamily="34" charset="0"/>
                  <a:cs typeface="Arial" panose="020B0604020202020204" pitchFamily="34" charset="0"/>
                </a:rPr>
                <a:t> </a:t>
              </a:r>
              <a:r>
                <a:rPr lang="sk-SK" sz="1600" dirty="0" err="1">
                  <a:latin typeface="Arial" panose="020B0604020202020204" pitchFamily="34" charset="0"/>
                  <a:cs typeface="Arial" panose="020B0604020202020204" pitchFamily="34" charset="0"/>
                </a:rPr>
                <a:t>coordinator</a:t>
              </a:r>
              <a:endParaRPr lang="sk-SK" sz="1600" dirty="0">
                <a:latin typeface="Arial" panose="020B0604020202020204" pitchFamily="34" charset="0"/>
                <a:cs typeface="Arial" panose="020B0604020202020204" pitchFamily="34" charset="0"/>
              </a:endParaRPr>
            </a:p>
          </p:txBody>
        </p:sp>
        <p:sp>
          <p:nvSpPr>
            <p:cNvPr id="9" name="Ovál 8">
              <a:extLst>
                <a:ext uri="{FF2B5EF4-FFF2-40B4-BE49-F238E27FC236}">
                  <a16:creationId xmlns:a16="http://schemas.microsoft.com/office/drawing/2014/main" id="{7DEB5307-43C8-EE87-7E75-A92FCEC43DD4}"/>
                </a:ext>
              </a:extLst>
            </p:cNvPr>
            <p:cNvSpPr>
              <a:spLocks noChangeAspect="1"/>
            </p:cNvSpPr>
            <p:nvPr/>
          </p:nvSpPr>
          <p:spPr>
            <a:xfrm>
              <a:off x="605938" y="1191145"/>
              <a:ext cx="1260000" cy="1260000"/>
            </a:xfrm>
            <a:prstGeom prst="ellipse">
              <a:avLst/>
            </a:prstGeom>
            <a:blipFill>
              <a:blip r:embed="rId3"/>
              <a:stretch>
                <a:fillRect/>
              </a:stretch>
            </a:bli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grpSp>
      <p:grpSp>
        <p:nvGrpSpPr>
          <p:cNvPr id="31" name="Skupina 30">
            <a:extLst>
              <a:ext uri="{FF2B5EF4-FFF2-40B4-BE49-F238E27FC236}">
                <a16:creationId xmlns:a16="http://schemas.microsoft.com/office/drawing/2014/main" id="{DE82AC6B-389F-75E1-28D3-40E08FB75B2C}"/>
              </a:ext>
            </a:extLst>
          </p:cNvPr>
          <p:cNvGrpSpPr/>
          <p:nvPr/>
        </p:nvGrpSpPr>
        <p:grpSpPr>
          <a:xfrm>
            <a:off x="3546000" y="1086091"/>
            <a:ext cx="2340000" cy="2002341"/>
            <a:chOff x="880011" y="2451144"/>
            <a:chExt cx="2340000" cy="2002341"/>
          </a:xfrm>
        </p:grpSpPr>
        <p:sp>
          <p:nvSpPr>
            <p:cNvPr id="29" name="BlokTextu 28">
              <a:extLst>
                <a:ext uri="{FF2B5EF4-FFF2-40B4-BE49-F238E27FC236}">
                  <a16:creationId xmlns:a16="http://schemas.microsoft.com/office/drawing/2014/main" id="{6BDEAC28-47E3-CEA6-20C7-97B4D8CB2D2F}"/>
                </a:ext>
              </a:extLst>
            </p:cNvPr>
            <p:cNvSpPr txBox="1"/>
            <p:nvPr/>
          </p:nvSpPr>
          <p:spPr>
            <a:xfrm>
              <a:off x="880011" y="3553486"/>
              <a:ext cx="2340000" cy="899999"/>
            </a:xfrm>
            <a:prstGeom prst="rect">
              <a:avLst/>
            </a:prstGeom>
            <a:noFill/>
          </p:spPr>
          <p:txBody>
            <a:bodyPr wrap="square" lIns="90000" rtlCol="0" anchor="ctr">
              <a:noAutofit/>
            </a:bodyPr>
            <a:lstStyle/>
            <a:p>
              <a:pPr algn="ctr"/>
              <a:r>
                <a:rPr lang="sk-SK" b="1" dirty="0">
                  <a:latin typeface="Arial" panose="020B0604020202020204" pitchFamily="34" charset="0"/>
                  <a:cs typeface="Arial" panose="020B0604020202020204" pitchFamily="34" charset="0"/>
                </a:rPr>
                <a:t>Vladimír </a:t>
              </a:r>
              <a:r>
                <a:rPr lang="sk-SK" b="1" dirty="0" err="1">
                  <a:latin typeface="Arial" panose="020B0604020202020204" pitchFamily="34" charset="0"/>
                  <a:cs typeface="Arial" panose="020B0604020202020204" pitchFamily="34" charset="0"/>
                </a:rPr>
                <a:t>Bechný</a:t>
              </a:r>
              <a:endParaRPr lang="sk-SK" b="1" dirty="0">
                <a:latin typeface="Arial" panose="020B0604020202020204" pitchFamily="34" charset="0"/>
                <a:cs typeface="Arial" panose="020B0604020202020204" pitchFamily="34" charset="0"/>
              </a:endParaRPr>
            </a:p>
            <a:p>
              <a:pPr algn="ctr"/>
              <a:r>
                <a:rPr lang="sk-SK" sz="1600" dirty="0">
                  <a:latin typeface="Arial" panose="020B0604020202020204" pitchFamily="34" charset="0"/>
                  <a:cs typeface="Arial" panose="020B0604020202020204" pitchFamily="34" charset="0"/>
                </a:rPr>
                <a:t>Project </a:t>
              </a:r>
              <a:r>
                <a:rPr lang="sk-SK" sz="1600" dirty="0" err="1">
                  <a:latin typeface="Arial" panose="020B0604020202020204" pitchFamily="34" charset="0"/>
                  <a:cs typeface="Arial" panose="020B0604020202020204" pitchFamily="34" charset="0"/>
                </a:rPr>
                <a:t>coordinator</a:t>
              </a:r>
              <a:endParaRPr lang="sk-SK" sz="1600" dirty="0">
                <a:latin typeface="Arial" panose="020B0604020202020204" pitchFamily="34" charset="0"/>
                <a:cs typeface="Arial" panose="020B0604020202020204" pitchFamily="34" charset="0"/>
              </a:endParaRPr>
            </a:p>
            <a:p>
              <a:pPr algn="ctr"/>
              <a:r>
                <a:rPr lang="sk-SK" sz="1600" dirty="0">
                  <a:latin typeface="Arial" panose="020B0604020202020204" pitchFamily="34" charset="0"/>
                  <a:cs typeface="Arial" panose="020B0604020202020204" pitchFamily="34" charset="0"/>
                </a:rPr>
                <a:t>UNIZA PR manager</a:t>
              </a:r>
            </a:p>
          </p:txBody>
        </p:sp>
        <p:sp>
          <p:nvSpPr>
            <p:cNvPr id="24" name="Ovál 23">
              <a:extLst>
                <a:ext uri="{FF2B5EF4-FFF2-40B4-BE49-F238E27FC236}">
                  <a16:creationId xmlns:a16="http://schemas.microsoft.com/office/drawing/2014/main" id="{519BD50C-F749-03D1-23FB-8B74F887A71E}"/>
                </a:ext>
              </a:extLst>
            </p:cNvPr>
            <p:cNvSpPr/>
            <p:nvPr/>
          </p:nvSpPr>
          <p:spPr>
            <a:xfrm>
              <a:off x="1420011" y="2451144"/>
              <a:ext cx="1260000" cy="1260000"/>
            </a:xfrm>
            <a:prstGeom prst="ellipse">
              <a:avLst/>
            </a:prstGeom>
            <a:blipFill dpi="0" rotWithShape="1">
              <a:blip r:embed="rId4"/>
              <a:srcRect/>
              <a:stretch>
                <a:fillRect/>
              </a:stretch>
            </a:bli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grpSp>
      <p:grpSp>
        <p:nvGrpSpPr>
          <p:cNvPr id="35" name="Skupina 34">
            <a:extLst>
              <a:ext uri="{FF2B5EF4-FFF2-40B4-BE49-F238E27FC236}">
                <a16:creationId xmlns:a16="http://schemas.microsoft.com/office/drawing/2014/main" id="{0667C5A4-59CA-8734-2889-EC7CC989D4B8}"/>
              </a:ext>
            </a:extLst>
          </p:cNvPr>
          <p:cNvGrpSpPr/>
          <p:nvPr/>
        </p:nvGrpSpPr>
        <p:grpSpPr>
          <a:xfrm>
            <a:off x="-53790" y="3059358"/>
            <a:ext cx="2340000" cy="2000754"/>
            <a:chOff x="-215754" y="2623503"/>
            <a:chExt cx="2340000" cy="2000754"/>
          </a:xfrm>
        </p:grpSpPr>
        <p:sp>
          <p:nvSpPr>
            <p:cNvPr id="33" name="BlokTextu 32">
              <a:extLst>
                <a:ext uri="{FF2B5EF4-FFF2-40B4-BE49-F238E27FC236}">
                  <a16:creationId xmlns:a16="http://schemas.microsoft.com/office/drawing/2014/main" id="{26DC24DA-0B13-28D9-8F03-CD74FD95ABD0}"/>
                </a:ext>
              </a:extLst>
            </p:cNvPr>
            <p:cNvSpPr txBox="1"/>
            <p:nvPr/>
          </p:nvSpPr>
          <p:spPr>
            <a:xfrm>
              <a:off x="-215754" y="3724258"/>
              <a:ext cx="2340000" cy="899999"/>
            </a:xfrm>
            <a:prstGeom prst="rect">
              <a:avLst/>
            </a:prstGeom>
            <a:noFill/>
          </p:spPr>
          <p:txBody>
            <a:bodyPr wrap="square" lIns="90000" rtlCol="0" anchor="ctr">
              <a:noAutofit/>
            </a:bodyPr>
            <a:lstStyle/>
            <a:p>
              <a:pPr algn="ctr"/>
              <a:r>
                <a:rPr lang="sk-SK" b="1" dirty="0">
                  <a:latin typeface="Arial" panose="020B0604020202020204" pitchFamily="34" charset="0"/>
                  <a:cs typeface="Arial" panose="020B0604020202020204" pitchFamily="34" charset="0"/>
                </a:rPr>
                <a:t>Andrej </a:t>
              </a:r>
              <a:r>
                <a:rPr lang="sk-SK" b="1" dirty="0" err="1">
                  <a:latin typeface="Arial" panose="020B0604020202020204" pitchFamily="34" charset="0"/>
                  <a:cs typeface="Arial" panose="020B0604020202020204" pitchFamily="34" charset="0"/>
                </a:rPr>
                <a:t>Czán</a:t>
              </a:r>
              <a:endParaRPr lang="sk-SK" b="1" dirty="0">
                <a:latin typeface="Arial" panose="020B0604020202020204" pitchFamily="34" charset="0"/>
                <a:cs typeface="Arial" panose="020B0604020202020204" pitchFamily="34" charset="0"/>
              </a:endParaRPr>
            </a:p>
            <a:p>
              <a:pPr algn="ctr"/>
              <a:r>
                <a:rPr lang="sk-SK" sz="1600" dirty="0">
                  <a:latin typeface="Arial" panose="020B0604020202020204" pitchFamily="34" charset="0"/>
                  <a:cs typeface="Arial" panose="020B0604020202020204" pitchFamily="34" charset="0"/>
                </a:rPr>
                <a:t>Professional</a:t>
              </a:r>
            </a:p>
          </p:txBody>
        </p:sp>
        <p:sp>
          <p:nvSpPr>
            <p:cNvPr id="25" name="Ovál 24">
              <a:extLst>
                <a:ext uri="{FF2B5EF4-FFF2-40B4-BE49-F238E27FC236}">
                  <a16:creationId xmlns:a16="http://schemas.microsoft.com/office/drawing/2014/main" id="{02986932-A20C-D8D2-1DB7-DA3F7C2CA86B}"/>
                </a:ext>
              </a:extLst>
            </p:cNvPr>
            <p:cNvSpPr/>
            <p:nvPr/>
          </p:nvSpPr>
          <p:spPr>
            <a:xfrm>
              <a:off x="324246" y="2623503"/>
              <a:ext cx="1260000" cy="1260000"/>
            </a:xfrm>
            <a:prstGeom prst="ellipse">
              <a:avLst/>
            </a:prstGeom>
            <a:blipFill>
              <a:blip r:embed="rId5"/>
              <a:stretch>
                <a:fillRect/>
              </a:stretch>
            </a:bli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grpSp>
      <p:grpSp>
        <p:nvGrpSpPr>
          <p:cNvPr id="38" name="Skupina 37">
            <a:extLst>
              <a:ext uri="{FF2B5EF4-FFF2-40B4-BE49-F238E27FC236}">
                <a16:creationId xmlns:a16="http://schemas.microsoft.com/office/drawing/2014/main" id="{7E236B62-11AD-54C1-1823-24CE4E6DBBCF}"/>
              </a:ext>
            </a:extLst>
          </p:cNvPr>
          <p:cNvGrpSpPr/>
          <p:nvPr/>
        </p:nvGrpSpPr>
        <p:grpSpPr>
          <a:xfrm>
            <a:off x="2628703" y="3048600"/>
            <a:ext cx="2340000" cy="2001600"/>
            <a:chOff x="770472" y="4177628"/>
            <a:chExt cx="2340000" cy="2001600"/>
          </a:xfrm>
        </p:grpSpPr>
        <p:sp>
          <p:nvSpPr>
            <p:cNvPr id="37" name="BlokTextu 36">
              <a:extLst>
                <a:ext uri="{FF2B5EF4-FFF2-40B4-BE49-F238E27FC236}">
                  <a16:creationId xmlns:a16="http://schemas.microsoft.com/office/drawing/2014/main" id="{2DBF0356-7260-9D86-1D80-816BFBAA64FD}"/>
                </a:ext>
              </a:extLst>
            </p:cNvPr>
            <p:cNvSpPr txBox="1"/>
            <p:nvPr/>
          </p:nvSpPr>
          <p:spPr>
            <a:xfrm>
              <a:off x="770472" y="5279229"/>
              <a:ext cx="2340000" cy="899999"/>
            </a:xfrm>
            <a:prstGeom prst="rect">
              <a:avLst/>
            </a:prstGeom>
            <a:noFill/>
          </p:spPr>
          <p:txBody>
            <a:bodyPr wrap="square" lIns="90000" rtlCol="0" anchor="ctr">
              <a:noAutofit/>
            </a:bodyPr>
            <a:lstStyle/>
            <a:p>
              <a:pPr algn="ctr"/>
              <a:r>
                <a:rPr lang="sk-SK" b="1" dirty="0">
                  <a:latin typeface="Arial" panose="020B0604020202020204" pitchFamily="34" charset="0"/>
                  <a:cs typeface="Arial" panose="020B0604020202020204" pitchFamily="34" charset="0"/>
                </a:rPr>
                <a:t>Tatiana </a:t>
              </a:r>
              <a:r>
                <a:rPr lang="sk-SK" b="1" dirty="0" err="1">
                  <a:latin typeface="Arial" panose="020B0604020202020204" pitchFamily="34" charset="0"/>
                  <a:cs typeface="Arial" panose="020B0604020202020204" pitchFamily="34" charset="0"/>
                </a:rPr>
                <a:t>Czánová</a:t>
              </a:r>
              <a:endParaRPr lang="sk-SK" b="1" dirty="0">
                <a:latin typeface="Arial" panose="020B0604020202020204" pitchFamily="34" charset="0"/>
                <a:cs typeface="Arial" panose="020B0604020202020204" pitchFamily="34" charset="0"/>
              </a:endParaRPr>
            </a:p>
            <a:p>
              <a:pPr algn="ctr"/>
              <a:r>
                <a:rPr lang="sk-SK" sz="1600" dirty="0">
                  <a:latin typeface="Arial" panose="020B0604020202020204" pitchFamily="34" charset="0"/>
                  <a:cs typeface="Arial" panose="020B0604020202020204" pitchFamily="34" charset="0"/>
                </a:rPr>
                <a:t>Professional</a:t>
              </a:r>
              <a:endParaRPr lang="sk-SK" dirty="0">
                <a:latin typeface="Arial" panose="020B0604020202020204" pitchFamily="34" charset="0"/>
                <a:cs typeface="Arial" panose="020B0604020202020204" pitchFamily="34" charset="0"/>
              </a:endParaRPr>
            </a:p>
          </p:txBody>
        </p:sp>
        <p:sp>
          <p:nvSpPr>
            <p:cNvPr id="26" name="Ovál 25">
              <a:extLst>
                <a:ext uri="{FF2B5EF4-FFF2-40B4-BE49-F238E27FC236}">
                  <a16:creationId xmlns:a16="http://schemas.microsoft.com/office/drawing/2014/main" id="{63A2E433-F625-A690-369F-9ECBE166E4B6}"/>
                </a:ext>
              </a:extLst>
            </p:cNvPr>
            <p:cNvSpPr/>
            <p:nvPr/>
          </p:nvSpPr>
          <p:spPr>
            <a:xfrm>
              <a:off x="1310472" y="4177628"/>
              <a:ext cx="1260000" cy="1260000"/>
            </a:xfrm>
            <a:prstGeom prst="ellipse">
              <a:avLst/>
            </a:prstGeom>
            <a:blipFill>
              <a:blip r:embed="rId6"/>
              <a:stretch>
                <a:fillRect/>
              </a:stretch>
            </a:bli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grpSp>
      <p:grpSp>
        <p:nvGrpSpPr>
          <p:cNvPr id="36" name="Skupina 35">
            <a:extLst>
              <a:ext uri="{FF2B5EF4-FFF2-40B4-BE49-F238E27FC236}">
                <a16:creationId xmlns:a16="http://schemas.microsoft.com/office/drawing/2014/main" id="{3F1CD5D0-03D2-1A4E-3B9D-BA4A61557E3E}"/>
              </a:ext>
            </a:extLst>
          </p:cNvPr>
          <p:cNvGrpSpPr/>
          <p:nvPr/>
        </p:nvGrpSpPr>
        <p:grpSpPr>
          <a:xfrm>
            <a:off x="6516000" y="1086091"/>
            <a:ext cx="2340000" cy="2009908"/>
            <a:chOff x="4036912" y="2623503"/>
            <a:chExt cx="2340000" cy="2009908"/>
          </a:xfrm>
        </p:grpSpPr>
        <p:sp>
          <p:nvSpPr>
            <p:cNvPr id="34" name="BlokTextu 33">
              <a:extLst>
                <a:ext uri="{FF2B5EF4-FFF2-40B4-BE49-F238E27FC236}">
                  <a16:creationId xmlns:a16="http://schemas.microsoft.com/office/drawing/2014/main" id="{3CEF52C8-C5FB-EDDE-07BE-060C38E74006}"/>
                </a:ext>
              </a:extLst>
            </p:cNvPr>
            <p:cNvSpPr txBox="1"/>
            <p:nvPr/>
          </p:nvSpPr>
          <p:spPr>
            <a:xfrm>
              <a:off x="4036912" y="3733412"/>
              <a:ext cx="2340000" cy="899999"/>
            </a:xfrm>
            <a:prstGeom prst="rect">
              <a:avLst/>
            </a:prstGeom>
            <a:noFill/>
          </p:spPr>
          <p:txBody>
            <a:bodyPr wrap="square" lIns="90000" rtlCol="0" anchor="ctr">
              <a:noAutofit/>
            </a:bodyPr>
            <a:lstStyle/>
            <a:p>
              <a:pPr algn="ctr"/>
              <a:r>
                <a:rPr lang="sk-SK" b="1" dirty="0">
                  <a:latin typeface="Arial" panose="020B0604020202020204" pitchFamily="34" charset="0"/>
                  <a:cs typeface="Arial" panose="020B0604020202020204" pitchFamily="34" charset="0"/>
                </a:rPr>
                <a:t>Miriam Tatranská</a:t>
              </a:r>
            </a:p>
            <a:p>
              <a:pPr algn="ctr"/>
              <a:r>
                <a:rPr lang="sk-SK" sz="1600" dirty="0" err="1">
                  <a:latin typeface="Arial" panose="020B0604020202020204" pitchFamily="34" charset="0"/>
                  <a:cs typeface="Arial" panose="020B0604020202020204" pitchFamily="34" charset="0"/>
                </a:rPr>
                <a:t>Finance</a:t>
              </a:r>
              <a:r>
                <a:rPr lang="sk-SK" sz="1600" dirty="0">
                  <a:latin typeface="Arial" panose="020B0604020202020204" pitchFamily="34" charset="0"/>
                  <a:cs typeface="Arial" panose="020B0604020202020204" pitchFamily="34" charset="0"/>
                </a:rPr>
                <a:t> Manager</a:t>
              </a:r>
            </a:p>
          </p:txBody>
        </p:sp>
        <p:sp>
          <p:nvSpPr>
            <p:cNvPr id="27" name="Ovál 26">
              <a:extLst>
                <a:ext uri="{FF2B5EF4-FFF2-40B4-BE49-F238E27FC236}">
                  <a16:creationId xmlns:a16="http://schemas.microsoft.com/office/drawing/2014/main" id="{E8613672-4B43-FEB0-93F0-1EF928B9273E}"/>
                </a:ext>
              </a:extLst>
            </p:cNvPr>
            <p:cNvSpPr/>
            <p:nvPr/>
          </p:nvSpPr>
          <p:spPr>
            <a:xfrm>
              <a:off x="4576912" y="2623503"/>
              <a:ext cx="1260000" cy="1260000"/>
            </a:xfrm>
            <a:prstGeom prst="ellipse">
              <a:avLst/>
            </a:prstGeom>
            <a:blipFill>
              <a:blip r:embed="rId7"/>
              <a:stretch>
                <a:fillRect/>
              </a:stretch>
            </a:bli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grpSp>
      <p:grpSp>
        <p:nvGrpSpPr>
          <p:cNvPr id="42" name="Skupina 41">
            <a:extLst>
              <a:ext uri="{FF2B5EF4-FFF2-40B4-BE49-F238E27FC236}">
                <a16:creationId xmlns:a16="http://schemas.microsoft.com/office/drawing/2014/main" id="{BFFD85FA-2DBE-067F-ED74-5DAEA12C968B}"/>
              </a:ext>
            </a:extLst>
          </p:cNvPr>
          <p:cNvGrpSpPr/>
          <p:nvPr/>
        </p:nvGrpSpPr>
        <p:grpSpPr>
          <a:xfrm>
            <a:off x="7105224" y="3056760"/>
            <a:ext cx="2340000" cy="2001600"/>
            <a:chOff x="770472" y="4177628"/>
            <a:chExt cx="2340000" cy="2001600"/>
          </a:xfrm>
        </p:grpSpPr>
        <p:sp>
          <p:nvSpPr>
            <p:cNvPr id="43" name="BlokTextu 42">
              <a:extLst>
                <a:ext uri="{FF2B5EF4-FFF2-40B4-BE49-F238E27FC236}">
                  <a16:creationId xmlns:a16="http://schemas.microsoft.com/office/drawing/2014/main" id="{AD54476D-7FE8-95B6-F37F-2803A53B3C36}"/>
                </a:ext>
              </a:extLst>
            </p:cNvPr>
            <p:cNvSpPr txBox="1"/>
            <p:nvPr/>
          </p:nvSpPr>
          <p:spPr>
            <a:xfrm>
              <a:off x="770472" y="5279229"/>
              <a:ext cx="2340000" cy="899999"/>
            </a:xfrm>
            <a:prstGeom prst="rect">
              <a:avLst/>
            </a:prstGeom>
            <a:noFill/>
          </p:spPr>
          <p:txBody>
            <a:bodyPr wrap="square" lIns="90000" rtlCol="0" anchor="ctr">
              <a:noAutofit/>
            </a:bodyPr>
            <a:lstStyle/>
            <a:p>
              <a:pPr algn="ctr"/>
              <a:r>
                <a:rPr lang="sk-SK" b="1" dirty="0">
                  <a:latin typeface="Arial" panose="020B0604020202020204" pitchFamily="34" charset="0"/>
                  <a:cs typeface="Arial" panose="020B0604020202020204" pitchFamily="34" charset="0"/>
                </a:rPr>
                <a:t>Richard Joch</a:t>
              </a:r>
            </a:p>
            <a:p>
              <a:pPr algn="ctr"/>
              <a:r>
                <a:rPr lang="sk-SK" sz="1600" dirty="0">
                  <a:latin typeface="Arial" panose="020B0604020202020204" pitchFamily="34" charset="0"/>
                  <a:cs typeface="Arial" panose="020B0604020202020204" pitchFamily="34" charset="0"/>
                </a:rPr>
                <a:t>Professional</a:t>
              </a:r>
              <a:endParaRPr lang="sk-SK" dirty="0">
                <a:latin typeface="Arial" panose="020B0604020202020204" pitchFamily="34" charset="0"/>
                <a:cs typeface="Arial" panose="020B0604020202020204" pitchFamily="34" charset="0"/>
              </a:endParaRPr>
            </a:p>
          </p:txBody>
        </p:sp>
        <p:sp>
          <p:nvSpPr>
            <p:cNvPr id="44" name="Ovál 43">
              <a:extLst>
                <a:ext uri="{FF2B5EF4-FFF2-40B4-BE49-F238E27FC236}">
                  <a16:creationId xmlns:a16="http://schemas.microsoft.com/office/drawing/2014/main" id="{B215DAA6-CF96-6903-6F3A-2CAECC5EF60D}"/>
                </a:ext>
              </a:extLst>
            </p:cNvPr>
            <p:cNvSpPr/>
            <p:nvPr/>
          </p:nvSpPr>
          <p:spPr>
            <a:xfrm>
              <a:off x="1310472" y="4177628"/>
              <a:ext cx="1260000" cy="1260000"/>
            </a:xfrm>
            <a:prstGeom prst="ellipse">
              <a:avLst/>
            </a:prstGeom>
            <a:blipFill>
              <a:blip r:embed="rId8"/>
              <a:stretch>
                <a:fillRect/>
              </a:stretch>
            </a:bli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grpSp>
      <p:grpSp>
        <p:nvGrpSpPr>
          <p:cNvPr id="45" name="Skupina 44">
            <a:extLst>
              <a:ext uri="{FF2B5EF4-FFF2-40B4-BE49-F238E27FC236}">
                <a16:creationId xmlns:a16="http://schemas.microsoft.com/office/drawing/2014/main" id="{CBEE8064-2C93-2FE6-E1B7-AC0FE6DB6BFF}"/>
              </a:ext>
            </a:extLst>
          </p:cNvPr>
          <p:cNvGrpSpPr/>
          <p:nvPr/>
        </p:nvGrpSpPr>
        <p:grpSpPr>
          <a:xfrm>
            <a:off x="1287457" y="4411300"/>
            <a:ext cx="2340000" cy="2001600"/>
            <a:chOff x="770472" y="4177628"/>
            <a:chExt cx="2340000" cy="2001600"/>
          </a:xfrm>
        </p:grpSpPr>
        <p:sp>
          <p:nvSpPr>
            <p:cNvPr id="46" name="BlokTextu 45">
              <a:extLst>
                <a:ext uri="{FF2B5EF4-FFF2-40B4-BE49-F238E27FC236}">
                  <a16:creationId xmlns:a16="http://schemas.microsoft.com/office/drawing/2014/main" id="{DE105340-E6F8-669F-E6C9-4D611035D9ED}"/>
                </a:ext>
              </a:extLst>
            </p:cNvPr>
            <p:cNvSpPr txBox="1"/>
            <p:nvPr/>
          </p:nvSpPr>
          <p:spPr>
            <a:xfrm>
              <a:off x="770472" y="5279229"/>
              <a:ext cx="2340000" cy="899999"/>
            </a:xfrm>
            <a:prstGeom prst="rect">
              <a:avLst/>
            </a:prstGeom>
            <a:noFill/>
          </p:spPr>
          <p:txBody>
            <a:bodyPr wrap="square" lIns="90000" rtlCol="0" anchor="ctr">
              <a:noAutofit/>
            </a:bodyPr>
            <a:lstStyle/>
            <a:p>
              <a:pPr algn="ctr"/>
              <a:r>
                <a:rPr lang="sk-SK" b="1" dirty="0">
                  <a:latin typeface="Arial" panose="020B0604020202020204" pitchFamily="34" charset="0"/>
                  <a:cs typeface="Arial" panose="020B0604020202020204" pitchFamily="34" charset="0"/>
                </a:rPr>
                <a:t>Miroslav </a:t>
              </a:r>
              <a:r>
                <a:rPr lang="sk-SK" b="1" dirty="0" err="1">
                  <a:latin typeface="Arial" panose="020B0604020202020204" pitchFamily="34" charset="0"/>
                  <a:cs typeface="Arial" panose="020B0604020202020204" pitchFamily="34" charset="0"/>
                </a:rPr>
                <a:t>Cedzo</a:t>
              </a:r>
              <a:endParaRPr lang="sk-SK" b="1" dirty="0">
                <a:latin typeface="Arial" panose="020B0604020202020204" pitchFamily="34" charset="0"/>
                <a:cs typeface="Arial" panose="020B0604020202020204" pitchFamily="34" charset="0"/>
              </a:endParaRPr>
            </a:p>
            <a:p>
              <a:pPr algn="ctr"/>
              <a:r>
                <a:rPr lang="sk-SK" sz="1600" dirty="0">
                  <a:latin typeface="Arial" panose="020B0604020202020204" pitchFamily="34" charset="0"/>
                  <a:cs typeface="Arial" panose="020B0604020202020204" pitchFamily="34" charset="0"/>
                </a:rPr>
                <a:t>Professional</a:t>
              </a:r>
              <a:endParaRPr lang="sk-SK" dirty="0">
                <a:latin typeface="Arial" panose="020B0604020202020204" pitchFamily="34" charset="0"/>
                <a:cs typeface="Arial" panose="020B0604020202020204" pitchFamily="34" charset="0"/>
              </a:endParaRPr>
            </a:p>
          </p:txBody>
        </p:sp>
        <p:sp>
          <p:nvSpPr>
            <p:cNvPr id="47" name="Ovál 46">
              <a:extLst>
                <a:ext uri="{FF2B5EF4-FFF2-40B4-BE49-F238E27FC236}">
                  <a16:creationId xmlns:a16="http://schemas.microsoft.com/office/drawing/2014/main" id="{F53B2B5B-F516-BF3B-3949-C27CEC0B2C6E}"/>
                </a:ext>
              </a:extLst>
            </p:cNvPr>
            <p:cNvSpPr/>
            <p:nvPr/>
          </p:nvSpPr>
          <p:spPr>
            <a:xfrm>
              <a:off x="1310472" y="4177628"/>
              <a:ext cx="1260000" cy="1260000"/>
            </a:xfrm>
            <a:prstGeom prst="ellipse">
              <a:avLst/>
            </a:prstGeom>
            <a:blipFill>
              <a:blip r:embed="rId9"/>
              <a:stretch>
                <a:fillRect/>
              </a:stretch>
            </a:bli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grpSp>
      <p:grpSp>
        <p:nvGrpSpPr>
          <p:cNvPr id="48" name="Skupina 47">
            <a:extLst>
              <a:ext uri="{FF2B5EF4-FFF2-40B4-BE49-F238E27FC236}">
                <a16:creationId xmlns:a16="http://schemas.microsoft.com/office/drawing/2014/main" id="{0A286354-3273-128C-038D-AF98A3C05CD3}"/>
              </a:ext>
            </a:extLst>
          </p:cNvPr>
          <p:cNvGrpSpPr/>
          <p:nvPr/>
        </p:nvGrpSpPr>
        <p:grpSpPr>
          <a:xfrm>
            <a:off x="5787940" y="4411300"/>
            <a:ext cx="2340000" cy="2001600"/>
            <a:chOff x="770472" y="4177628"/>
            <a:chExt cx="2340000" cy="2001600"/>
          </a:xfrm>
        </p:grpSpPr>
        <p:sp>
          <p:nvSpPr>
            <p:cNvPr id="49" name="BlokTextu 48">
              <a:extLst>
                <a:ext uri="{FF2B5EF4-FFF2-40B4-BE49-F238E27FC236}">
                  <a16:creationId xmlns:a16="http://schemas.microsoft.com/office/drawing/2014/main" id="{F13FA211-45C3-B2BE-2CE6-C7B5237B570E}"/>
                </a:ext>
              </a:extLst>
            </p:cNvPr>
            <p:cNvSpPr txBox="1"/>
            <p:nvPr/>
          </p:nvSpPr>
          <p:spPr>
            <a:xfrm>
              <a:off x="770472" y="5279229"/>
              <a:ext cx="2340000" cy="899999"/>
            </a:xfrm>
            <a:prstGeom prst="rect">
              <a:avLst/>
            </a:prstGeom>
            <a:noFill/>
          </p:spPr>
          <p:txBody>
            <a:bodyPr wrap="square" lIns="90000" rtlCol="0" anchor="ctr">
              <a:noAutofit/>
            </a:bodyPr>
            <a:lstStyle/>
            <a:p>
              <a:pPr algn="ctr"/>
              <a:r>
                <a:rPr lang="sk-SK" b="1" dirty="0">
                  <a:latin typeface="Arial" panose="020B0604020202020204" pitchFamily="34" charset="0"/>
                  <a:cs typeface="Arial" panose="020B0604020202020204" pitchFamily="34" charset="0"/>
                </a:rPr>
                <a:t>Michal Šajgalík</a:t>
              </a:r>
            </a:p>
            <a:p>
              <a:pPr algn="ctr"/>
              <a:r>
                <a:rPr lang="sk-SK" sz="1600" dirty="0">
                  <a:latin typeface="Arial" panose="020B0604020202020204" pitchFamily="34" charset="0"/>
                  <a:cs typeface="Arial" panose="020B0604020202020204" pitchFamily="34" charset="0"/>
                </a:rPr>
                <a:t>Professional</a:t>
              </a:r>
              <a:endParaRPr lang="sk-SK" dirty="0">
                <a:latin typeface="Arial" panose="020B0604020202020204" pitchFamily="34" charset="0"/>
                <a:cs typeface="Arial" panose="020B0604020202020204" pitchFamily="34" charset="0"/>
              </a:endParaRPr>
            </a:p>
          </p:txBody>
        </p:sp>
        <p:sp>
          <p:nvSpPr>
            <p:cNvPr id="50" name="Ovál 49">
              <a:extLst>
                <a:ext uri="{FF2B5EF4-FFF2-40B4-BE49-F238E27FC236}">
                  <a16:creationId xmlns:a16="http://schemas.microsoft.com/office/drawing/2014/main" id="{15EBA7D8-C560-7931-2F03-1E7EF57B2DAA}"/>
                </a:ext>
              </a:extLst>
            </p:cNvPr>
            <p:cNvSpPr/>
            <p:nvPr/>
          </p:nvSpPr>
          <p:spPr>
            <a:xfrm>
              <a:off x="1310472" y="4177628"/>
              <a:ext cx="1260000" cy="1260000"/>
            </a:xfrm>
            <a:prstGeom prst="ellipse">
              <a:avLst/>
            </a:prstGeom>
            <a:blipFill>
              <a:blip r:embed="rId10"/>
              <a:stretch>
                <a:fillRect/>
              </a:stretch>
            </a:bli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grpSp>
      <p:grpSp>
        <p:nvGrpSpPr>
          <p:cNvPr id="51" name="Skupina 50">
            <a:extLst>
              <a:ext uri="{FF2B5EF4-FFF2-40B4-BE49-F238E27FC236}">
                <a16:creationId xmlns:a16="http://schemas.microsoft.com/office/drawing/2014/main" id="{1C4FAC14-ED65-944D-7469-591312912369}"/>
              </a:ext>
            </a:extLst>
          </p:cNvPr>
          <p:cNvGrpSpPr/>
          <p:nvPr/>
        </p:nvGrpSpPr>
        <p:grpSpPr>
          <a:xfrm>
            <a:off x="4470656" y="3056760"/>
            <a:ext cx="2340000" cy="2001600"/>
            <a:chOff x="770472" y="4177628"/>
            <a:chExt cx="2340000" cy="2001600"/>
          </a:xfrm>
        </p:grpSpPr>
        <p:sp>
          <p:nvSpPr>
            <p:cNvPr id="52" name="BlokTextu 51">
              <a:extLst>
                <a:ext uri="{FF2B5EF4-FFF2-40B4-BE49-F238E27FC236}">
                  <a16:creationId xmlns:a16="http://schemas.microsoft.com/office/drawing/2014/main" id="{BFC1A261-2E60-AED9-37C4-19474849A90C}"/>
                </a:ext>
              </a:extLst>
            </p:cNvPr>
            <p:cNvSpPr txBox="1"/>
            <p:nvPr/>
          </p:nvSpPr>
          <p:spPr>
            <a:xfrm>
              <a:off x="770472" y="5279229"/>
              <a:ext cx="2340000" cy="899999"/>
            </a:xfrm>
            <a:prstGeom prst="rect">
              <a:avLst/>
            </a:prstGeom>
            <a:noFill/>
          </p:spPr>
          <p:txBody>
            <a:bodyPr wrap="square" lIns="90000" rtlCol="0" anchor="ctr">
              <a:noAutofit/>
            </a:bodyPr>
            <a:lstStyle/>
            <a:p>
              <a:pPr algn="ctr"/>
              <a:r>
                <a:rPr lang="sk-SK" b="1" dirty="0">
                  <a:latin typeface="Arial" panose="020B0604020202020204" pitchFamily="34" charset="0"/>
                  <a:cs typeface="Arial" panose="020B0604020202020204" pitchFamily="34" charset="0"/>
                </a:rPr>
                <a:t>Jozef </a:t>
              </a:r>
              <a:r>
                <a:rPr lang="sk-SK" b="1" dirty="0" err="1">
                  <a:latin typeface="Arial" panose="020B0604020202020204" pitchFamily="34" charset="0"/>
                  <a:cs typeface="Arial" panose="020B0604020202020204" pitchFamily="34" charset="0"/>
                </a:rPr>
                <a:t>Holubják</a:t>
              </a:r>
              <a:endParaRPr lang="sk-SK" b="1" dirty="0">
                <a:latin typeface="Arial" panose="020B0604020202020204" pitchFamily="34" charset="0"/>
                <a:cs typeface="Arial" panose="020B0604020202020204" pitchFamily="34" charset="0"/>
              </a:endParaRPr>
            </a:p>
            <a:p>
              <a:pPr algn="ctr"/>
              <a:r>
                <a:rPr lang="sk-SK" sz="1600" dirty="0">
                  <a:latin typeface="Arial" panose="020B0604020202020204" pitchFamily="34" charset="0"/>
                  <a:cs typeface="Arial" panose="020B0604020202020204" pitchFamily="34" charset="0"/>
                </a:rPr>
                <a:t>Professional</a:t>
              </a:r>
              <a:endParaRPr lang="sk-SK" dirty="0">
                <a:latin typeface="Arial" panose="020B0604020202020204" pitchFamily="34" charset="0"/>
                <a:cs typeface="Arial" panose="020B0604020202020204" pitchFamily="34" charset="0"/>
              </a:endParaRPr>
            </a:p>
          </p:txBody>
        </p:sp>
        <p:sp>
          <p:nvSpPr>
            <p:cNvPr id="53" name="Ovál 52">
              <a:extLst>
                <a:ext uri="{FF2B5EF4-FFF2-40B4-BE49-F238E27FC236}">
                  <a16:creationId xmlns:a16="http://schemas.microsoft.com/office/drawing/2014/main" id="{5167C6CE-F5CA-C9F0-47E5-04F580910ED7}"/>
                </a:ext>
              </a:extLst>
            </p:cNvPr>
            <p:cNvSpPr/>
            <p:nvPr/>
          </p:nvSpPr>
          <p:spPr>
            <a:xfrm>
              <a:off x="1310472" y="4177628"/>
              <a:ext cx="1260000" cy="1260000"/>
            </a:xfrm>
            <a:prstGeom prst="ellipse">
              <a:avLst/>
            </a:prstGeom>
            <a:blipFill>
              <a:blip r:embed="rId11"/>
              <a:stretch>
                <a:fillRect/>
              </a:stretch>
            </a:bli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grpSp>
    </p:spTree>
    <p:extLst>
      <p:ext uri="{BB962C8B-B14F-4D97-AF65-F5344CB8AC3E}">
        <p14:creationId xmlns:p14="http://schemas.microsoft.com/office/powerpoint/2010/main" val="2045107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12C995D-B4D6-FBF1-5C1A-2B75462810D9}"/>
              </a:ext>
            </a:extLst>
          </p:cNvPr>
          <p:cNvSpPr>
            <a:spLocks noGrp="1"/>
          </p:cNvSpPr>
          <p:nvPr>
            <p:ph type="title"/>
          </p:nvPr>
        </p:nvSpPr>
        <p:spPr/>
        <p:txBody>
          <a:bodyPr/>
          <a:lstStyle/>
          <a:p>
            <a:r>
              <a:rPr lang="sk-SK" dirty="0" err="1"/>
              <a:t>Additive</a:t>
            </a:r>
            <a:r>
              <a:rPr lang="sk-SK" dirty="0"/>
              <a:t> </a:t>
            </a:r>
            <a:r>
              <a:rPr lang="sk-SK" dirty="0" err="1"/>
              <a:t>manufacturing</a:t>
            </a:r>
            <a:r>
              <a:rPr lang="sk-SK" dirty="0"/>
              <a:t> </a:t>
            </a:r>
          </a:p>
        </p:txBody>
      </p:sp>
      <p:sp>
        <p:nvSpPr>
          <p:cNvPr id="3" name="Zástupný objekt pre obsah 2">
            <a:extLst>
              <a:ext uri="{FF2B5EF4-FFF2-40B4-BE49-F238E27FC236}">
                <a16:creationId xmlns:a16="http://schemas.microsoft.com/office/drawing/2014/main" id="{A7DFDEA7-92C3-4625-B283-5F533BE2F88F}"/>
              </a:ext>
            </a:extLst>
          </p:cNvPr>
          <p:cNvSpPr>
            <a:spLocks noGrp="1"/>
          </p:cNvSpPr>
          <p:nvPr>
            <p:ph sz="quarter" idx="13"/>
          </p:nvPr>
        </p:nvSpPr>
        <p:spPr/>
        <p:txBody>
          <a:bodyPr/>
          <a:lstStyle/>
          <a:p>
            <a:pPr marL="342900" indent="-342900">
              <a:buFontTx/>
              <a:buChar char="-"/>
            </a:pPr>
            <a:r>
              <a:rPr lang="en-US" dirty="0">
                <a:solidFill>
                  <a:schemeClr val="tx1"/>
                </a:solidFill>
              </a:rPr>
              <a:t>Dpt. of Design and Mechanical Elements</a:t>
            </a:r>
            <a:r>
              <a:rPr lang="sk-SK" dirty="0">
                <a:solidFill>
                  <a:schemeClr val="tx1"/>
                </a:solidFill>
              </a:rPr>
              <a:t>:</a:t>
            </a:r>
          </a:p>
          <a:p>
            <a:pPr marL="1028700" lvl="1" indent="-342900">
              <a:buFontTx/>
              <a:buChar char="-"/>
            </a:pPr>
            <a:r>
              <a:rPr lang="sk-SK" dirty="0" err="1">
                <a:solidFill>
                  <a:schemeClr val="tx1"/>
                </a:solidFill>
                <a:latin typeface="Arial" panose="020B0604020202020204" pitchFamily="34" charset="0"/>
                <a:cs typeface="Arial" panose="020B0604020202020204" pitchFamily="34" charset="0"/>
              </a:rPr>
              <a:t>rapidprototyping</a:t>
            </a:r>
            <a:r>
              <a:rPr lang="sk-SK" dirty="0">
                <a:solidFill>
                  <a:schemeClr val="tx1"/>
                </a:solidFill>
                <a:latin typeface="Arial" panose="020B0604020202020204" pitchFamily="34" charset="0"/>
                <a:cs typeface="Arial" panose="020B0604020202020204" pitchFamily="34" charset="0"/>
              </a:rPr>
              <a:t>: </a:t>
            </a:r>
            <a:br>
              <a:rPr lang="sk-SK"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rapid production of models, samples and prototypes in cooperation with </a:t>
            </a:r>
            <a:r>
              <a:rPr lang="sk-SK" dirty="0" err="1">
                <a:solidFill>
                  <a:schemeClr val="tx1"/>
                </a:solidFill>
                <a:latin typeface="Arial" panose="020B0604020202020204" pitchFamily="34" charset="0"/>
                <a:cs typeface="Arial" panose="020B0604020202020204" pitchFamily="34" charset="0"/>
              </a:rPr>
              <a:t>industry</a:t>
            </a:r>
            <a:r>
              <a:rPr lang="sk-SK" dirty="0">
                <a:solidFill>
                  <a:schemeClr val="tx1"/>
                </a:solidFill>
                <a:latin typeface="Arial" panose="020B0604020202020204" pitchFamily="34" charset="0"/>
                <a:cs typeface="Arial" panose="020B0604020202020204" pitchFamily="34" charset="0"/>
              </a:rPr>
              <a:t>;</a:t>
            </a:r>
          </a:p>
          <a:p>
            <a:pPr marL="1028700" lvl="1" indent="-342900">
              <a:buFontTx/>
              <a:buChar char="-"/>
            </a:pPr>
            <a:r>
              <a:rPr lang="sk-SK" dirty="0" err="1">
                <a:latin typeface="Arial" panose="020B0604020202020204" pitchFamily="34" charset="0"/>
                <a:cs typeface="Arial" panose="020B0604020202020204" pitchFamily="34" charset="0"/>
              </a:rPr>
              <a:t>direct</a:t>
            </a:r>
            <a:r>
              <a:rPr lang="sk-SK" dirty="0">
                <a:latin typeface="Arial" panose="020B0604020202020204" pitchFamily="34" charset="0"/>
                <a:cs typeface="Arial" panose="020B0604020202020204" pitchFamily="34" charset="0"/>
              </a:rPr>
              <a:t> </a:t>
            </a:r>
            <a:r>
              <a:rPr lang="sk-SK" dirty="0" err="1">
                <a:latin typeface="Arial" panose="020B0604020202020204" pitchFamily="34" charset="0"/>
                <a:cs typeface="Arial" panose="020B0604020202020204" pitchFamily="34" charset="0"/>
              </a:rPr>
              <a:t>casting</a:t>
            </a:r>
            <a:r>
              <a:rPr lang="sk-SK" dirty="0">
                <a:latin typeface="Arial" panose="020B0604020202020204" pitchFamily="34" charset="0"/>
                <a:cs typeface="Arial" panose="020B0604020202020204" pitchFamily="34" charset="0"/>
              </a:rPr>
              <a:t>:</a:t>
            </a:r>
            <a:br>
              <a:rPr lang="sk-SK" dirty="0">
                <a:latin typeface="Arial" panose="020B0604020202020204" pitchFamily="34" charset="0"/>
                <a:cs typeface="Arial" panose="020B0604020202020204" pitchFamily="34" charset="0"/>
              </a:rPr>
            </a:br>
            <a:r>
              <a:rPr lang="sk-SK" dirty="0" err="1">
                <a:latin typeface="Arial" panose="020B0604020202020204" pitchFamily="34" charset="0"/>
                <a:cs typeface="Arial" panose="020B0604020202020204" pitchFamily="34" charset="0"/>
              </a:rPr>
              <a:t>molds</a:t>
            </a:r>
            <a:r>
              <a:rPr lang="sk-SK" dirty="0">
                <a:latin typeface="Arial" panose="020B0604020202020204" pitchFamily="34" charset="0"/>
                <a:cs typeface="Arial" panose="020B0604020202020204" pitchFamily="34" charset="0"/>
              </a:rPr>
              <a:t> and </a:t>
            </a:r>
            <a:r>
              <a:rPr lang="sk-SK" dirty="0" err="1">
                <a:latin typeface="Arial" panose="020B0604020202020204" pitchFamily="34" charset="0"/>
                <a:cs typeface="Arial" panose="020B0604020202020204" pitchFamily="34" charset="0"/>
              </a:rPr>
              <a:t>cores</a:t>
            </a:r>
            <a:r>
              <a:rPr lang="sk-SK" dirty="0">
                <a:latin typeface="Arial" panose="020B0604020202020204" pitchFamily="34" charset="0"/>
                <a:cs typeface="Arial" panose="020B0604020202020204" pitchFamily="34" charset="0"/>
              </a:rPr>
              <a:t> </a:t>
            </a:r>
            <a:r>
              <a:rPr lang="sk-SK" dirty="0" err="1">
                <a:latin typeface="Arial" panose="020B0604020202020204" pitchFamily="34" charset="0"/>
                <a:cs typeface="Arial" panose="020B0604020202020204" pitchFamily="34" charset="0"/>
              </a:rPr>
              <a:t>production</a:t>
            </a:r>
            <a:r>
              <a:rPr lang="sk-SK" dirty="0">
                <a:latin typeface="Arial" panose="020B0604020202020204" pitchFamily="34" charset="0"/>
                <a:cs typeface="Arial" panose="020B0604020202020204" pitchFamily="34" charset="0"/>
              </a:rPr>
              <a:t> </a:t>
            </a:r>
            <a:r>
              <a:rPr lang="sk-SK" dirty="0" err="1">
                <a:latin typeface="Arial" panose="020B0604020202020204" pitchFamily="34" charset="0"/>
                <a:cs typeface="Arial" panose="020B0604020202020204" pitchFamily="34" charset="0"/>
              </a:rPr>
              <a:t>based</a:t>
            </a:r>
            <a:r>
              <a:rPr lang="sk-SK" dirty="0">
                <a:latin typeface="Arial" panose="020B0604020202020204" pitchFamily="34" charset="0"/>
                <a:cs typeface="Arial" panose="020B0604020202020204" pitchFamily="34" charset="0"/>
              </a:rPr>
              <a:t> on CAD </a:t>
            </a:r>
            <a:r>
              <a:rPr lang="sk-SK" dirty="0" err="1">
                <a:latin typeface="Arial" panose="020B0604020202020204" pitchFamily="34" charset="0"/>
                <a:cs typeface="Arial" panose="020B0604020202020204" pitchFamily="34" charset="0"/>
              </a:rPr>
              <a:t>data</a:t>
            </a:r>
            <a:endParaRPr lang="sk-SK" dirty="0">
              <a:solidFill>
                <a:schemeClr val="tx1"/>
              </a:solidFill>
              <a:latin typeface="Arial" panose="020B0604020202020204" pitchFamily="34" charset="0"/>
              <a:cs typeface="Arial" panose="020B0604020202020204" pitchFamily="34" charset="0"/>
            </a:endParaRPr>
          </a:p>
        </p:txBody>
      </p:sp>
      <p:sp>
        <p:nvSpPr>
          <p:cNvPr id="6" name="Zástupný objekt pre číslo snímky 5"/>
          <p:cNvSpPr>
            <a:spLocks noGrp="1"/>
          </p:cNvSpPr>
          <p:nvPr>
            <p:ph type="sldNum" sz="quarter" idx="12"/>
          </p:nvPr>
        </p:nvSpPr>
        <p:spPr/>
        <p:txBody>
          <a:bodyPr/>
          <a:lstStyle/>
          <a:p>
            <a:fld id="{831A784D-4928-4D1C-9696-D92BC1EDB409}" type="slidenum">
              <a:rPr lang="en-US" smtClean="0"/>
              <a:pPr/>
              <a:t>20</a:t>
            </a:fld>
            <a:endParaRPr lang="en-US"/>
          </a:p>
        </p:txBody>
      </p:sp>
      <p:pic>
        <p:nvPicPr>
          <p:cNvPr id="4" name="Obrázok 3">
            <a:extLst>
              <a:ext uri="{FF2B5EF4-FFF2-40B4-BE49-F238E27FC236}">
                <a16:creationId xmlns:a16="http://schemas.microsoft.com/office/drawing/2014/main" id="{0A5186FE-6997-F588-6D93-3EF09BB2C56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999" b="38718"/>
          <a:stretch/>
        </p:blipFill>
        <p:spPr>
          <a:xfrm>
            <a:off x="522000" y="3502775"/>
            <a:ext cx="8100000" cy="2690213"/>
          </a:xfrm>
          <a:prstGeom prst="rect">
            <a:avLst/>
          </a:prstGeom>
        </p:spPr>
      </p:pic>
      <p:sp>
        <p:nvSpPr>
          <p:cNvPr id="5" name="BlokTextu 4">
            <a:extLst>
              <a:ext uri="{FF2B5EF4-FFF2-40B4-BE49-F238E27FC236}">
                <a16:creationId xmlns:a16="http://schemas.microsoft.com/office/drawing/2014/main" id="{71BF3B2D-CE19-105B-1A90-724D8226BBB1}"/>
              </a:ext>
            </a:extLst>
          </p:cNvPr>
          <p:cNvSpPr txBox="1"/>
          <p:nvPr/>
        </p:nvSpPr>
        <p:spPr>
          <a:xfrm>
            <a:off x="7223760" y="5937955"/>
            <a:ext cx="1398240" cy="307777"/>
          </a:xfrm>
          <a:prstGeom prst="rect">
            <a:avLst/>
          </a:prstGeom>
          <a:noFill/>
        </p:spPr>
        <p:txBody>
          <a:bodyPr wrap="square" rtlCol="0">
            <a:spAutoFit/>
          </a:bodyPr>
          <a:lstStyle/>
          <a:p>
            <a:pPr algn="r"/>
            <a:r>
              <a:rPr lang="sk-SK" sz="1400" dirty="0" err="1">
                <a:solidFill>
                  <a:schemeClr val="bg1"/>
                </a:solidFill>
                <a:latin typeface="Arial" panose="020B0604020202020204" pitchFamily="34" charset="0"/>
                <a:cs typeface="Arial" panose="020B0604020202020204" pitchFamily="34" charset="0"/>
              </a:rPr>
              <a:t>Dpt</a:t>
            </a:r>
            <a:r>
              <a:rPr lang="sk-SK" sz="1400" dirty="0">
                <a:solidFill>
                  <a:schemeClr val="bg1"/>
                </a:solidFill>
                <a:latin typeface="Arial" panose="020B0604020202020204" pitchFamily="34" charset="0"/>
                <a:cs typeface="Arial" panose="020B0604020202020204" pitchFamily="34" charset="0"/>
              </a:rPr>
              <a:t>. </a:t>
            </a:r>
            <a:r>
              <a:rPr lang="sk-SK" sz="1400" dirty="0" err="1">
                <a:solidFill>
                  <a:schemeClr val="bg1"/>
                </a:solidFill>
                <a:latin typeface="Arial" panose="020B0604020202020204" pitchFamily="34" charset="0"/>
                <a:cs typeface="Arial" panose="020B0604020202020204" pitchFamily="34" charset="0"/>
              </a:rPr>
              <a:t>archive</a:t>
            </a:r>
            <a:endParaRPr lang="sk-SK" sz="1400" dirty="0">
              <a:solidFill>
                <a:schemeClr val="bg1"/>
              </a:solidFill>
              <a:latin typeface="Arial" panose="020B0604020202020204" pitchFamily="34" charset="0"/>
              <a:cs typeface="Arial" panose="020B0604020202020204" pitchFamily="34" charset="0"/>
            </a:endParaRPr>
          </a:p>
        </p:txBody>
      </p:sp>
      <p:grpSp>
        <p:nvGrpSpPr>
          <p:cNvPr id="10" name="Skupina 9">
            <a:extLst>
              <a:ext uri="{FF2B5EF4-FFF2-40B4-BE49-F238E27FC236}">
                <a16:creationId xmlns:a16="http://schemas.microsoft.com/office/drawing/2014/main" id="{96123A71-5293-C04D-BC2F-ADA1CF62D782}"/>
              </a:ext>
            </a:extLst>
          </p:cNvPr>
          <p:cNvGrpSpPr>
            <a:grpSpLocks noChangeAspect="1"/>
          </p:cNvGrpSpPr>
          <p:nvPr/>
        </p:nvGrpSpPr>
        <p:grpSpPr>
          <a:xfrm>
            <a:off x="6420915" y="6311182"/>
            <a:ext cx="905038" cy="450000"/>
            <a:chOff x="6252026" y="4365694"/>
            <a:chExt cx="2172099" cy="1080000"/>
          </a:xfrm>
        </p:grpSpPr>
        <p:pic>
          <p:nvPicPr>
            <p:cNvPr id="11" name="Picture 4" descr="Logotypes | Norway grants">
              <a:extLst>
                <a:ext uri="{FF2B5EF4-FFF2-40B4-BE49-F238E27FC236}">
                  <a16:creationId xmlns:a16="http://schemas.microsoft.com/office/drawing/2014/main" id="{5F6306FD-9814-C995-3A71-4E88E78F62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2026" y="4365694"/>
              <a:ext cx="963001"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2" name="Obrázok 11">
              <a:extLst>
                <a:ext uri="{FF2B5EF4-FFF2-40B4-BE49-F238E27FC236}">
                  <a16:creationId xmlns:a16="http://schemas.microsoft.com/office/drawing/2014/main" id="{C1E8251B-837C-F45A-BDF9-24DFDC839917}"/>
                </a:ext>
              </a:extLst>
            </p:cNvPr>
            <p:cNvPicPr>
              <a:picLocks noChangeAspect="1"/>
            </p:cNvPicPr>
            <p:nvPr/>
          </p:nvPicPr>
          <p:blipFill>
            <a:blip r:embed="rId5"/>
            <a:stretch>
              <a:fillRect/>
            </a:stretch>
          </p:blipFill>
          <p:spPr>
            <a:xfrm>
              <a:off x="7344124" y="4365694"/>
              <a:ext cx="1080001" cy="1080000"/>
            </a:xfrm>
            <a:prstGeom prst="rect">
              <a:avLst/>
            </a:prstGeom>
          </p:spPr>
        </p:pic>
      </p:grpSp>
    </p:spTree>
    <p:extLst>
      <p:ext uri="{BB962C8B-B14F-4D97-AF65-F5344CB8AC3E}">
        <p14:creationId xmlns:p14="http://schemas.microsoft.com/office/powerpoint/2010/main" val="16835467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12C995D-B4D6-FBF1-5C1A-2B75462810D9}"/>
              </a:ext>
            </a:extLst>
          </p:cNvPr>
          <p:cNvSpPr>
            <a:spLocks noGrp="1"/>
          </p:cNvSpPr>
          <p:nvPr>
            <p:ph type="title"/>
          </p:nvPr>
        </p:nvSpPr>
        <p:spPr/>
        <p:txBody>
          <a:bodyPr/>
          <a:lstStyle/>
          <a:p>
            <a:r>
              <a:rPr lang="sk-SK" dirty="0" err="1"/>
              <a:t>Additive</a:t>
            </a:r>
            <a:r>
              <a:rPr lang="sk-SK" dirty="0"/>
              <a:t> </a:t>
            </a:r>
            <a:r>
              <a:rPr lang="sk-SK" dirty="0" err="1"/>
              <a:t>manufacturing</a:t>
            </a:r>
            <a:r>
              <a:rPr lang="sk-SK" dirty="0"/>
              <a:t> </a:t>
            </a:r>
          </a:p>
        </p:txBody>
      </p:sp>
      <p:sp>
        <p:nvSpPr>
          <p:cNvPr id="3" name="Zástupný objekt pre obsah 2">
            <a:extLst>
              <a:ext uri="{FF2B5EF4-FFF2-40B4-BE49-F238E27FC236}">
                <a16:creationId xmlns:a16="http://schemas.microsoft.com/office/drawing/2014/main" id="{A7DFDEA7-92C3-4625-B283-5F533BE2F88F}"/>
              </a:ext>
            </a:extLst>
          </p:cNvPr>
          <p:cNvSpPr>
            <a:spLocks noGrp="1"/>
          </p:cNvSpPr>
          <p:nvPr>
            <p:ph sz="quarter" idx="13"/>
          </p:nvPr>
        </p:nvSpPr>
        <p:spPr/>
        <p:txBody>
          <a:bodyPr/>
          <a:lstStyle/>
          <a:p>
            <a:pPr marL="342900" indent="-342900">
              <a:buFontTx/>
              <a:buChar char="-"/>
            </a:pPr>
            <a:r>
              <a:rPr lang="sk-SK">
                <a:solidFill>
                  <a:schemeClr val="tx1"/>
                </a:solidFill>
              </a:rPr>
              <a:t>Katedra konštruovania a častí strojov:</a:t>
            </a:r>
          </a:p>
          <a:p>
            <a:pPr marL="1028700" lvl="1" indent="-342900">
              <a:buFontTx/>
              <a:buChar char="-"/>
            </a:pPr>
            <a:r>
              <a:rPr lang="sk-SK" err="1">
                <a:solidFill>
                  <a:schemeClr val="tx1"/>
                </a:solidFill>
              </a:rPr>
              <a:t>rapidprototyping</a:t>
            </a:r>
            <a:r>
              <a:rPr lang="sk-SK">
                <a:solidFill>
                  <a:schemeClr val="tx1"/>
                </a:solidFill>
              </a:rPr>
              <a:t>: </a:t>
            </a:r>
            <a:br>
              <a:rPr lang="sk-SK">
                <a:solidFill>
                  <a:schemeClr val="tx1"/>
                </a:solidFill>
              </a:rPr>
            </a:br>
            <a:r>
              <a:rPr lang="sk-SK">
                <a:solidFill>
                  <a:schemeClr val="tx1"/>
                </a:solidFill>
              </a:rPr>
              <a:t>rýchla výroba modelov, vzoriek a prototypov v rámci spolupráce s praxou</a:t>
            </a:r>
          </a:p>
          <a:p>
            <a:pPr marL="1028700" lvl="1" indent="-342900">
              <a:buFontTx/>
              <a:buChar char="-"/>
            </a:pPr>
            <a:r>
              <a:rPr lang="sk-SK" err="1"/>
              <a:t>direct</a:t>
            </a:r>
            <a:r>
              <a:rPr lang="sk-SK"/>
              <a:t> </a:t>
            </a:r>
            <a:r>
              <a:rPr lang="sk-SK" err="1"/>
              <a:t>casting</a:t>
            </a:r>
            <a:r>
              <a:rPr lang="sk-SK"/>
              <a:t>:</a:t>
            </a:r>
            <a:br>
              <a:rPr lang="sk-SK"/>
            </a:br>
            <a:r>
              <a:rPr lang="sk-SK"/>
              <a:t>výroba foriem a jadier na báze CAD dát</a:t>
            </a:r>
            <a:br>
              <a:rPr lang="sk-SK">
                <a:solidFill>
                  <a:schemeClr val="tx1"/>
                </a:solidFill>
              </a:rPr>
            </a:br>
            <a:endParaRPr lang="sk-SK">
              <a:solidFill>
                <a:schemeClr val="tx1"/>
              </a:solidFill>
            </a:endParaRPr>
          </a:p>
        </p:txBody>
      </p:sp>
      <p:sp>
        <p:nvSpPr>
          <p:cNvPr id="6" name="Zástupný objekt pre číslo snímky 5"/>
          <p:cNvSpPr>
            <a:spLocks noGrp="1"/>
          </p:cNvSpPr>
          <p:nvPr>
            <p:ph type="sldNum" sz="quarter" idx="12"/>
          </p:nvPr>
        </p:nvSpPr>
        <p:spPr/>
        <p:txBody>
          <a:bodyPr/>
          <a:lstStyle/>
          <a:p>
            <a:fld id="{831A784D-4928-4D1C-9696-D92BC1EDB409}" type="slidenum">
              <a:rPr lang="en-US" smtClean="0"/>
              <a:pPr/>
              <a:t>21</a:t>
            </a:fld>
            <a:endParaRPr lang="en-US"/>
          </a:p>
        </p:txBody>
      </p:sp>
      <p:pic>
        <p:nvPicPr>
          <p:cNvPr id="4" name="Obrázok 3">
            <a:extLst>
              <a:ext uri="{FF2B5EF4-FFF2-40B4-BE49-F238E27FC236}">
                <a16:creationId xmlns:a16="http://schemas.microsoft.com/office/drawing/2014/main" id="{0A5186FE-6997-F588-6D93-3EF09BB2C56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999" b="38718"/>
          <a:stretch/>
        </p:blipFill>
        <p:spPr>
          <a:xfrm>
            <a:off x="522000" y="3502775"/>
            <a:ext cx="8100000" cy="2690213"/>
          </a:xfrm>
          <a:prstGeom prst="rect">
            <a:avLst/>
          </a:prstGeom>
        </p:spPr>
      </p:pic>
      <p:pic>
        <p:nvPicPr>
          <p:cNvPr id="5" name="Obrázok 4">
            <a:extLst>
              <a:ext uri="{FF2B5EF4-FFF2-40B4-BE49-F238E27FC236}">
                <a16:creationId xmlns:a16="http://schemas.microsoft.com/office/drawing/2014/main" id="{EAD25C1F-4A1F-3F21-1BA1-8E343B8316DB}"/>
              </a:ext>
            </a:extLst>
          </p:cNvPr>
          <p:cNvPicPr>
            <a:picLocks noChangeAspect="1"/>
          </p:cNvPicPr>
          <p:nvPr/>
        </p:nvPicPr>
        <p:blipFill>
          <a:blip r:embed="rId4"/>
          <a:stretch>
            <a:fillRect/>
          </a:stretch>
        </p:blipFill>
        <p:spPr>
          <a:xfrm>
            <a:off x="0" y="1187097"/>
            <a:ext cx="9144000" cy="4746576"/>
          </a:xfrm>
          <a:prstGeom prst="rect">
            <a:avLst/>
          </a:prstGeom>
        </p:spPr>
      </p:pic>
      <p:sp>
        <p:nvSpPr>
          <p:cNvPr id="7" name="BlokTextu 6">
            <a:extLst>
              <a:ext uri="{FF2B5EF4-FFF2-40B4-BE49-F238E27FC236}">
                <a16:creationId xmlns:a16="http://schemas.microsoft.com/office/drawing/2014/main" id="{748DB1E2-292A-4D7B-4298-F08697E4D1E4}"/>
              </a:ext>
            </a:extLst>
          </p:cNvPr>
          <p:cNvSpPr txBox="1"/>
          <p:nvPr/>
        </p:nvSpPr>
        <p:spPr>
          <a:xfrm>
            <a:off x="7223760" y="5937955"/>
            <a:ext cx="1398240" cy="307777"/>
          </a:xfrm>
          <a:prstGeom prst="rect">
            <a:avLst/>
          </a:prstGeom>
          <a:noFill/>
        </p:spPr>
        <p:txBody>
          <a:bodyPr wrap="square" rtlCol="0">
            <a:spAutoFit/>
          </a:bodyPr>
          <a:lstStyle/>
          <a:p>
            <a:pPr algn="r"/>
            <a:r>
              <a:rPr lang="sk-SK" sz="1400" dirty="0" err="1">
                <a:solidFill>
                  <a:schemeClr val="bg1"/>
                </a:solidFill>
                <a:latin typeface="Arial" panose="020B0604020202020204" pitchFamily="34" charset="0"/>
                <a:cs typeface="Arial" panose="020B0604020202020204" pitchFamily="34" charset="0"/>
              </a:rPr>
              <a:t>Dpt</a:t>
            </a:r>
            <a:r>
              <a:rPr lang="sk-SK" sz="1400" dirty="0">
                <a:solidFill>
                  <a:schemeClr val="bg1"/>
                </a:solidFill>
                <a:latin typeface="Arial" panose="020B0604020202020204" pitchFamily="34" charset="0"/>
                <a:cs typeface="Arial" panose="020B0604020202020204" pitchFamily="34" charset="0"/>
              </a:rPr>
              <a:t>. </a:t>
            </a:r>
            <a:r>
              <a:rPr lang="sk-SK" sz="1400" dirty="0" err="1">
                <a:solidFill>
                  <a:schemeClr val="bg1"/>
                </a:solidFill>
                <a:latin typeface="Arial" panose="020B0604020202020204" pitchFamily="34" charset="0"/>
                <a:cs typeface="Arial" panose="020B0604020202020204" pitchFamily="34" charset="0"/>
              </a:rPr>
              <a:t>archive</a:t>
            </a:r>
            <a:endParaRPr lang="sk-SK" sz="1400" dirty="0">
              <a:solidFill>
                <a:schemeClr val="bg1"/>
              </a:solidFill>
              <a:latin typeface="Arial" panose="020B0604020202020204" pitchFamily="34" charset="0"/>
              <a:cs typeface="Arial" panose="020B0604020202020204" pitchFamily="34" charset="0"/>
            </a:endParaRPr>
          </a:p>
        </p:txBody>
      </p:sp>
      <p:grpSp>
        <p:nvGrpSpPr>
          <p:cNvPr id="11" name="Skupina 10">
            <a:extLst>
              <a:ext uri="{FF2B5EF4-FFF2-40B4-BE49-F238E27FC236}">
                <a16:creationId xmlns:a16="http://schemas.microsoft.com/office/drawing/2014/main" id="{92A6001E-1016-A3E9-1126-D03D7265F9E2}"/>
              </a:ext>
            </a:extLst>
          </p:cNvPr>
          <p:cNvGrpSpPr>
            <a:grpSpLocks noChangeAspect="1"/>
          </p:cNvGrpSpPr>
          <p:nvPr/>
        </p:nvGrpSpPr>
        <p:grpSpPr>
          <a:xfrm>
            <a:off x="6420915" y="6311182"/>
            <a:ext cx="905038" cy="450000"/>
            <a:chOff x="6252026" y="4365694"/>
            <a:chExt cx="2172099" cy="1080000"/>
          </a:xfrm>
        </p:grpSpPr>
        <p:pic>
          <p:nvPicPr>
            <p:cNvPr id="12" name="Picture 4" descr="Logotypes | Norway grants">
              <a:extLst>
                <a:ext uri="{FF2B5EF4-FFF2-40B4-BE49-F238E27FC236}">
                  <a16:creationId xmlns:a16="http://schemas.microsoft.com/office/drawing/2014/main" id="{1D890782-04DD-EC52-1B94-1B8ED70450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2026" y="4365694"/>
              <a:ext cx="963001"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3" name="Obrázok 12">
              <a:extLst>
                <a:ext uri="{FF2B5EF4-FFF2-40B4-BE49-F238E27FC236}">
                  <a16:creationId xmlns:a16="http://schemas.microsoft.com/office/drawing/2014/main" id="{B87F3C24-AD54-35B7-D3D1-4E862BD4F04D}"/>
                </a:ext>
              </a:extLst>
            </p:cNvPr>
            <p:cNvPicPr>
              <a:picLocks noChangeAspect="1"/>
            </p:cNvPicPr>
            <p:nvPr/>
          </p:nvPicPr>
          <p:blipFill>
            <a:blip r:embed="rId6"/>
            <a:stretch>
              <a:fillRect/>
            </a:stretch>
          </p:blipFill>
          <p:spPr>
            <a:xfrm>
              <a:off x="7344124" y="4365694"/>
              <a:ext cx="1080001" cy="1080000"/>
            </a:xfrm>
            <a:prstGeom prst="rect">
              <a:avLst/>
            </a:prstGeom>
          </p:spPr>
        </p:pic>
      </p:grpSp>
    </p:spTree>
    <p:extLst>
      <p:ext uri="{BB962C8B-B14F-4D97-AF65-F5344CB8AC3E}">
        <p14:creationId xmlns:p14="http://schemas.microsoft.com/office/powerpoint/2010/main" val="757812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C95EDAD5-C1FA-614F-6A75-65C1CAA8BF62}"/>
              </a:ext>
            </a:extLst>
          </p:cNvPr>
          <p:cNvPicPr>
            <a:picLocks noChangeAspect="1"/>
          </p:cNvPicPr>
          <p:nvPr/>
        </p:nvPicPr>
        <p:blipFill>
          <a:blip r:embed="rId3"/>
          <a:stretch>
            <a:fillRect/>
          </a:stretch>
        </p:blipFill>
        <p:spPr>
          <a:xfrm>
            <a:off x="4070548" y="1925801"/>
            <a:ext cx="4464000" cy="3916416"/>
          </a:xfrm>
          <a:prstGeom prst="rect">
            <a:avLst/>
          </a:prstGeom>
        </p:spPr>
      </p:pic>
      <p:sp>
        <p:nvSpPr>
          <p:cNvPr id="2" name="Nadpis 1">
            <a:extLst>
              <a:ext uri="{FF2B5EF4-FFF2-40B4-BE49-F238E27FC236}">
                <a16:creationId xmlns:a16="http://schemas.microsoft.com/office/drawing/2014/main" id="{F12C995D-B4D6-FBF1-5C1A-2B75462810D9}"/>
              </a:ext>
            </a:extLst>
          </p:cNvPr>
          <p:cNvSpPr>
            <a:spLocks noGrp="1"/>
          </p:cNvSpPr>
          <p:nvPr>
            <p:ph type="title"/>
          </p:nvPr>
        </p:nvSpPr>
        <p:spPr/>
        <p:txBody>
          <a:bodyPr/>
          <a:lstStyle/>
          <a:p>
            <a:r>
              <a:rPr lang="sk-SK" dirty="0" err="1"/>
              <a:t>Additive</a:t>
            </a:r>
            <a:r>
              <a:rPr lang="sk-SK" dirty="0"/>
              <a:t> </a:t>
            </a:r>
            <a:r>
              <a:rPr lang="sk-SK" dirty="0" err="1"/>
              <a:t>manufacturing</a:t>
            </a:r>
            <a:r>
              <a:rPr lang="sk-SK" dirty="0"/>
              <a:t> </a:t>
            </a:r>
          </a:p>
        </p:txBody>
      </p:sp>
      <p:sp>
        <p:nvSpPr>
          <p:cNvPr id="3" name="Zástupný objekt pre obsah 2">
            <a:extLst>
              <a:ext uri="{FF2B5EF4-FFF2-40B4-BE49-F238E27FC236}">
                <a16:creationId xmlns:a16="http://schemas.microsoft.com/office/drawing/2014/main" id="{A7DFDEA7-92C3-4625-B283-5F533BE2F88F}"/>
              </a:ext>
            </a:extLst>
          </p:cNvPr>
          <p:cNvSpPr>
            <a:spLocks noGrp="1"/>
          </p:cNvSpPr>
          <p:nvPr>
            <p:ph sz="quarter" idx="13"/>
          </p:nvPr>
        </p:nvSpPr>
        <p:spPr/>
        <p:txBody>
          <a:bodyPr/>
          <a:lstStyle/>
          <a:p>
            <a:pPr marL="342900" indent="-342900">
              <a:buFontTx/>
              <a:buChar char="-"/>
            </a:pPr>
            <a:r>
              <a:rPr lang="sk-SK" dirty="0">
                <a:solidFill>
                  <a:schemeClr val="tx1"/>
                </a:solidFill>
              </a:rPr>
              <a:t>Dpt. of </a:t>
            </a:r>
            <a:r>
              <a:rPr lang="sk-SK" dirty="0" err="1">
                <a:solidFill>
                  <a:schemeClr val="tx1"/>
                </a:solidFill>
              </a:rPr>
              <a:t>Applied</a:t>
            </a:r>
            <a:r>
              <a:rPr lang="sk-SK" dirty="0">
                <a:solidFill>
                  <a:schemeClr val="tx1"/>
                </a:solidFill>
              </a:rPr>
              <a:t> </a:t>
            </a:r>
            <a:r>
              <a:rPr lang="sk-SK" dirty="0" err="1">
                <a:solidFill>
                  <a:schemeClr val="tx1"/>
                </a:solidFill>
              </a:rPr>
              <a:t>Mechanics</a:t>
            </a:r>
            <a:endParaRPr lang="sk-SK" dirty="0">
              <a:solidFill>
                <a:schemeClr val="tx1"/>
              </a:solidFill>
            </a:endParaRPr>
          </a:p>
          <a:p>
            <a:pPr marL="1028700" lvl="1" indent="-342900">
              <a:buFontTx/>
              <a:buChar char="-"/>
            </a:pPr>
            <a:r>
              <a:rPr lang="sk-SK" dirty="0" err="1">
                <a:solidFill>
                  <a:schemeClr val="tx1"/>
                </a:solidFill>
                <a:latin typeface="Arial" panose="020B0604020202020204" pitchFamily="34" charset="0"/>
                <a:cs typeface="Arial" panose="020B0604020202020204" pitchFamily="34" charset="0"/>
              </a:rPr>
              <a:t>mechanical</a:t>
            </a:r>
            <a:r>
              <a:rPr lang="sk-SK" dirty="0">
                <a:solidFill>
                  <a:schemeClr val="tx1"/>
                </a:solidFill>
                <a:latin typeface="Arial" panose="020B0604020202020204" pitchFamily="34" charset="0"/>
                <a:cs typeface="Arial" panose="020B0604020202020204" pitchFamily="34" charset="0"/>
              </a:rPr>
              <a:t> </a:t>
            </a:r>
            <a:r>
              <a:rPr lang="sk-SK" dirty="0" err="1">
                <a:solidFill>
                  <a:schemeClr val="tx1"/>
                </a:solidFill>
                <a:latin typeface="Arial" panose="020B0604020202020204" pitchFamily="34" charset="0"/>
                <a:cs typeface="Arial" panose="020B0604020202020204" pitchFamily="34" charset="0"/>
              </a:rPr>
              <a:t>analyses</a:t>
            </a:r>
            <a:r>
              <a:rPr lang="sk-SK" dirty="0">
                <a:solidFill>
                  <a:schemeClr val="tx1"/>
                </a:solidFill>
                <a:latin typeface="Arial" panose="020B0604020202020204" pitchFamily="34" charset="0"/>
                <a:cs typeface="Arial" panose="020B0604020202020204" pitchFamily="34" charset="0"/>
              </a:rPr>
              <a:t>:</a:t>
            </a:r>
            <a:br>
              <a:rPr lang="sk-SK" dirty="0">
                <a:solidFill>
                  <a:schemeClr val="tx1"/>
                </a:solidFill>
                <a:latin typeface="Arial" panose="020B0604020202020204" pitchFamily="34" charset="0"/>
                <a:cs typeface="Arial" panose="020B0604020202020204" pitchFamily="34" charset="0"/>
              </a:rPr>
            </a:br>
            <a:endParaRPr lang="sk-SK" dirty="0">
              <a:solidFill>
                <a:schemeClr val="tx1"/>
              </a:solidFill>
              <a:latin typeface="Arial" panose="020B0604020202020204" pitchFamily="34" charset="0"/>
              <a:cs typeface="Arial" panose="020B0604020202020204" pitchFamily="34" charset="0"/>
            </a:endParaRPr>
          </a:p>
        </p:txBody>
      </p:sp>
      <p:sp>
        <p:nvSpPr>
          <p:cNvPr id="6" name="Zástupný objekt pre číslo snímky 5"/>
          <p:cNvSpPr>
            <a:spLocks noGrp="1"/>
          </p:cNvSpPr>
          <p:nvPr>
            <p:ph type="sldNum" sz="quarter" idx="12"/>
          </p:nvPr>
        </p:nvSpPr>
        <p:spPr/>
        <p:txBody>
          <a:bodyPr/>
          <a:lstStyle/>
          <a:p>
            <a:fld id="{831A784D-4928-4D1C-9696-D92BC1EDB409}" type="slidenum">
              <a:rPr lang="en-US" smtClean="0"/>
              <a:pPr/>
              <a:t>22</a:t>
            </a:fld>
            <a:endParaRPr lang="en-US"/>
          </a:p>
        </p:txBody>
      </p:sp>
      <p:pic>
        <p:nvPicPr>
          <p:cNvPr id="1026" name="Picture 2" descr="Materials 15 04224 g005">
            <a:extLst>
              <a:ext uri="{FF2B5EF4-FFF2-40B4-BE49-F238E27FC236}">
                <a16:creationId xmlns:a16="http://schemas.microsoft.com/office/drawing/2014/main" id="{AF362C1E-AC2D-FC66-3874-68CC41818B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00" y="2328390"/>
            <a:ext cx="3600000" cy="11943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terials 15 04224 g007">
            <a:extLst>
              <a:ext uri="{FF2B5EF4-FFF2-40B4-BE49-F238E27FC236}">
                <a16:creationId xmlns:a16="http://schemas.microsoft.com/office/drawing/2014/main" id="{5E4BA20F-6FD2-8CCA-7360-A02AAD01B6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700" y="3884009"/>
            <a:ext cx="3600000" cy="1595000"/>
          </a:xfrm>
          <a:prstGeom prst="rect">
            <a:avLst/>
          </a:prstGeom>
          <a:noFill/>
          <a:extLst>
            <a:ext uri="{909E8E84-426E-40DD-AFC4-6F175D3DCCD1}">
              <a14:hiddenFill xmlns:a14="http://schemas.microsoft.com/office/drawing/2010/main">
                <a:solidFill>
                  <a:srgbClr val="FFFFFF"/>
                </a:solidFill>
              </a14:hiddenFill>
            </a:ext>
          </a:extLst>
        </p:spPr>
      </p:pic>
      <p:sp>
        <p:nvSpPr>
          <p:cNvPr id="4" name="BlokTextu 3">
            <a:extLst>
              <a:ext uri="{FF2B5EF4-FFF2-40B4-BE49-F238E27FC236}">
                <a16:creationId xmlns:a16="http://schemas.microsoft.com/office/drawing/2014/main" id="{4FDE832D-CAD6-D3FC-7EDC-531CDF996C3A}"/>
              </a:ext>
            </a:extLst>
          </p:cNvPr>
          <p:cNvSpPr txBox="1"/>
          <p:nvPr/>
        </p:nvSpPr>
        <p:spPr>
          <a:xfrm>
            <a:off x="289212" y="5937955"/>
            <a:ext cx="8332788" cy="307777"/>
          </a:xfrm>
          <a:prstGeom prst="rect">
            <a:avLst/>
          </a:prstGeom>
          <a:noFill/>
        </p:spPr>
        <p:txBody>
          <a:bodyPr wrap="square" rtlCol="0">
            <a:spAutoFit/>
          </a:bodyPr>
          <a:lstStyle/>
          <a:p>
            <a:pPr algn="r"/>
            <a:r>
              <a:rPr lang="en-US" sz="1400" b="0" i="0">
                <a:solidFill>
                  <a:srgbClr val="222222"/>
                </a:solidFill>
                <a:effectLst/>
                <a:latin typeface="Arial" panose="020B0604020202020204" pitchFamily="34" charset="0"/>
              </a:rPr>
              <a:t>Majko J, </a:t>
            </a:r>
            <a:r>
              <a:rPr lang="en-US" sz="1400" b="0" i="0" err="1">
                <a:solidFill>
                  <a:srgbClr val="222222"/>
                </a:solidFill>
                <a:effectLst/>
                <a:latin typeface="Arial" panose="020B0604020202020204" pitchFamily="34" charset="0"/>
              </a:rPr>
              <a:t>Vaško</a:t>
            </a:r>
            <a:r>
              <a:rPr lang="en-US" sz="1400" b="0" i="0">
                <a:solidFill>
                  <a:srgbClr val="222222"/>
                </a:solidFill>
                <a:effectLst/>
                <a:latin typeface="Arial" panose="020B0604020202020204" pitchFamily="34" charset="0"/>
              </a:rPr>
              <a:t> M, </a:t>
            </a:r>
            <a:r>
              <a:rPr lang="en-US" sz="1400" b="0" i="0" err="1">
                <a:solidFill>
                  <a:srgbClr val="222222"/>
                </a:solidFill>
                <a:effectLst/>
                <a:latin typeface="Arial" panose="020B0604020202020204" pitchFamily="34" charset="0"/>
              </a:rPr>
              <a:t>Handrik</a:t>
            </a:r>
            <a:r>
              <a:rPr lang="en-US" sz="1400" b="0" i="0">
                <a:solidFill>
                  <a:srgbClr val="222222"/>
                </a:solidFill>
                <a:effectLst/>
                <a:latin typeface="Arial" panose="020B0604020202020204" pitchFamily="34" charset="0"/>
              </a:rPr>
              <a:t> M, </a:t>
            </a:r>
            <a:r>
              <a:rPr lang="en-US" sz="1400" b="0" i="0" err="1">
                <a:solidFill>
                  <a:srgbClr val="222222"/>
                </a:solidFill>
                <a:effectLst/>
                <a:latin typeface="Arial" panose="020B0604020202020204" pitchFamily="34" charset="0"/>
              </a:rPr>
              <a:t>Sága</a:t>
            </a:r>
            <a:r>
              <a:rPr lang="en-US" sz="1400" b="0" i="0">
                <a:solidFill>
                  <a:srgbClr val="222222"/>
                </a:solidFill>
                <a:effectLst/>
                <a:latin typeface="Arial" panose="020B0604020202020204" pitchFamily="34" charset="0"/>
              </a:rPr>
              <a:t> M. https://doi.org/10.3390/ma15124224</a:t>
            </a:r>
            <a:endParaRPr lang="sk-SK" sz="1400">
              <a:latin typeface="Arial" panose="020B0604020202020204" pitchFamily="34" charset="0"/>
              <a:cs typeface="Arial" panose="020B0604020202020204" pitchFamily="34" charset="0"/>
            </a:endParaRPr>
          </a:p>
        </p:txBody>
      </p:sp>
      <p:grpSp>
        <p:nvGrpSpPr>
          <p:cNvPr id="10" name="Skupina 9">
            <a:extLst>
              <a:ext uri="{FF2B5EF4-FFF2-40B4-BE49-F238E27FC236}">
                <a16:creationId xmlns:a16="http://schemas.microsoft.com/office/drawing/2014/main" id="{7CC37951-9DAC-A3F1-490A-A460A3D9C1EA}"/>
              </a:ext>
            </a:extLst>
          </p:cNvPr>
          <p:cNvGrpSpPr>
            <a:grpSpLocks noChangeAspect="1"/>
          </p:cNvGrpSpPr>
          <p:nvPr/>
        </p:nvGrpSpPr>
        <p:grpSpPr>
          <a:xfrm>
            <a:off x="6420915" y="6311182"/>
            <a:ext cx="905038" cy="450000"/>
            <a:chOff x="6252026" y="4365694"/>
            <a:chExt cx="2172099" cy="1080000"/>
          </a:xfrm>
        </p:grpSpPr>
        <p:pic>
          <p:nvPicPr>
            <p:cNvPr id="11" name="Picture 4" descr="Logotypes | Norway grants">
              <a:extLst>
                <a:ext uri="{FF2B5EF4-FFF2-40B4-BE49-F238E27FC236}">
                  <a16:creationId xmlns:a16="http://schemas.microsoft.com/office/drawing/2014/main" id="{7AD19247-FA55-EA7B-D0DF-C9BE3BE4DA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52026" y="4365694"/>
              <a:ext cx="963001"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2" name="Obrázok 11">
              <a:extLst>
                <a:ext uri="{FF2B5EF4-FFF2-40B4-BE49-F238E27FC236}">
                  <a16:creationId xmlns:a16="http://schemas.microsoft.com/office/drawing/2014/main" id="{2612D046-6C24-92ED-641C-0CD9648B6996}"/>
                </a:ext>
              </a:extLst>
            </p:cNvPr>
            <p:cNvPicPr>
              <a:picLocks noChangeAspect="1"/>
            </p:cNvPicPr>
            <p:nvPr/>
          </p:nvPicPr>
          <p:blipFill>
            <a:blip r:embed="rId7"/>
            <a:stretch>
              <a:fillRect/>
            </a:stretch>
          </p:blipFill>
          <p:spPr>
            <a:xfrm>
              <a:off x="7344124" y="4365694"/>
              <a:ext cx="1080001" cy="1080000"/>
            </a:xfrm>
            <a:prstGeom prst="rect">
              <a:avLst/>
            </a:prstGeom>
          </p:spPr>
        </p:pic>
      </p:grpSp>
    </p:spTree>
    <p:extLst>
      <p:ext uri="{BB962C8B-B14F-4D97-AF65-F5344CB8AC3E}">
        <p14:creationId xmlns:p14="http://schemas.microsoft.com/office/powerpoint/2010/main" val="24245528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12C995D-B4D6-FBF1-5C1A-2B75462810D9}"/>
              </a:ext>
            </a:extLst>
          </p:cNvPr>
          <p:cNvSpPr>
            <a:spLocks noGrp="1"/>
          </p:cNvSpPr>
          <p:nvPr>
            <p:ph type="title"/>
          </p:nvPr>
        </p:nvSpPr>
        <p:spPr/>
        <p:txBody>
          <a:bodyPr/>
          <a:lstStyle/>
          <a:p>
            <a:r>
              <a:rPr lang="sk-SK" dirty="0" err="1"/>
              <a:t>Additive</a:t>
            </a:r>
            <a:r>
              <a:rPr lang="sk-SK" dirty="0"/>
              <a:t> </a:t>
            </a:r>
            <a:r>
              <a:rPr lang="sk-SK" dirty="0" err="1"/>
              <a:t>manufacturing</a:t>
            </a:r>
            <a:r>
              <a:rPr lang="sk-SK" dirty="0"/>
              <a:t> </a:t>
            </a:r>
          </a:p>
        </p:txBody>
      </p:sp>
      <p:sp>
        <p:nvSpPr>
          <p:cNvPr id="3" name="Zástupný objekt pre obsah 2">
            <a:extLst>
              <a:ext uri="{FF2B5EF4-FFF2-40B4-BE49-F238E27FC236}">
                <a16:creationId xmlns:a16="http://schemas.microsoft.com/office/drawing/2014/main" id="{A7DFDEA7-92C3-4625-B283-5F533BE2F88F}"/>
              </a:ext>
            </a:extLst>
          </p:cNvPr>
          <p:cNvSpPr>
            <a:spLocks noGrp="1"/>
          </p:cNvSpPr>
          <p:nvPr>
            <p:ph sz="quarter" idx="13"/>
          </p:nvPr>
        </p:nvSpPr>
        <p:spPr/>
        <p:txBody>
          <a:bodyPr/>
          <a:lstStyle/>
          <a:p>
            <a:pPr marL="342900" indent="-342900">
              <a:buFontTx/>
              <a:buChar char="-"/>
            </a:pPr>
            <a:r>
              <a:rPr lang="sk-SK" dirty="0">
                <a:solidFill>
                  <a:schemeClr val="tx1"/>
                </a:solidFill>
              </a:rPr>
              <a:t>Dpt. of </a:t>
            </a:r>
            <a:r>
              <a:rPr lang="sk-SK" dirty="0" err="1">
                <a:solidFill>
                  <a:schemeClr val="tx1"/>
                </a:solidFill>
              </a:rPr>
              <a:t>Applied</a:t>
            </a:r>
            <a:r>
              <a:rPr lang="sk-SK" dirty="0">
                <a:solidFill>
                  <a:schemeClr val="tx1"/>
                </a:solidFill>
              </a:rPr>
              <a:t> </a:t>
            </a:r>
            <a:r>
              <a:rPr lang="sk-SK" dirty="0" err="1">
                <a:solidFill>
                  <a:schemeClr val="tx1"/>
                </a:solidFill>
              </a:rPr>
              <a:t>Mechanics</a:t>
            </a:r>
            <a:endParaRPr lang="sk-SK" dirty="0">
              <a:solidFill>
                <a:schemeClr val="tx1"/>
              </a:solidFill>
            </a:endParaRPr>
          </a:p>
          <a:p>
            <a:pPr marL="1028700" lvl="1" indent="-342900">
              <a:buFontTx/>
              <a:buChar char="-"/>
            </a:pPr>
            <a:r>
              <a:rPr lang="sk-SK" dirty="0" err="1">
                <a:solidFill>
                  <a:schemeClr val="tx1"/>
                </a:solidFill>
                <a:latin typeface="Arial" panose="020B0604020202020204" pitchFamily="34" charset="0"/>
                <a:cs typeface="Arial" panose="020B0604020202020204" pitchFamily="34" charset="0"/>
              </a:rPr>
              <a:t>mechanical</a:t>
            </a:r>
            <a:r>
              <a:rPr lang="sk-SK" dirty="0">
                <a:solidFill>
                  <a:schemeClr val="tx1"/>
                </a:solidFill>
                <a:latin typeface="Arial" panose="020B0604020202020204" pitchFamily="34" charset="0"/>
                <a:cs typeface="Arial" panose="020B0604020202020204" pitchFamily="34" charset="0"/>
              </a:rPr>
              <a:t> </a:t>
            </a:r>
            <a:r>
              <a:rPr lang="sk-SK" dirty="0" err="1">
                <a:solidFill>
                  <a:schemeClr val="tx1"/>
                </a:solidFill>
                <a:latin typeface="Arial" panose="020B0604020202020204" pitchFamily="34" charset="0"/>
                <a:cs typeface="Arial" panose="020B0604020202020204" pitchFamily="34" charset="0"/>
              </a:rPr>
              <a:t>analyses</a:t>
            </a:r>
            <a:r>
              <a:rPr lang="sk-SK" dirty="0">
                <a:solidFill>
                  <a:schemeClr val="tx1"/>
                </a:solidFill>
                <a:latin typeface="Arial" panose="020B0604020202020204" pitchFamily="34" charset="0"/>
                <a:cs typeface="Arial" panose="020B0604020202020204" pitchFamily="34" charset="0"/>
              </a:rPr>
              <a:t>:</a:t>
            </a:r>
            <a:br>
              <a:rPr lang="sk-SK" dirty="0">
                <a:solidFill>
                  <a:schemeClr val="tx1"/>
                </a:solidFill>
                <a:latin typeface="Arial" panose="020B0604020202020204" pitchFamily="34" charset="0"/>
                <a:cs typeface="Arial" panose="020B0604020202020204" pitchFamily="34" charset="0"/>
              </a:rPr>
            </a:br>
            <a:endParaRPr lang="sk-SK" dirty="0">
              <a:solidFill>
                <a:schemeClr val="tx1"/>
              </a:solidFill>
              <a:latin typeface="Arial" panose="020B0604020202020204" pitchFamily="34" charset="0"/>
              <a:cs typeface="Arial" panose="020B0604020202020204" pitchFamily="34" charset="0"/>
            </a:endParaRPr>
          </a:p>
        </p:txBody>
      </p:sp>
      <p:sp>
        <p:nvSpPr>
          <p:cNvPr id="6" name="Zástupný objekt pre číslo snímky 5"/>
          <p:cNvSpPr>
            <a:spLocks noGrp="1"/>
          </p:cNvSpPr>
          <p:nvPr>
            <p:ph type="sldNum" sz="quarter" idx="12"/>
          </p:nvPr>
        </p:nvSpPr>
        <p:spPr/>
        <p:txBody>
          <a:bodyPr/>
          <a:lstStyle/>
          <a:p>
            <a:fld id="{831A784D-4928-4D1C-9696-D92BC1EDB409}" type="slidenum">
              <a:rPr lang="en-US" smtClean="0"/>
              <a:pPr/>
              <a:t>23</a:t>
            </a:fld>
            <a:endParaRPr lang="en-US"/>
          </a:p>
        </p:txBody>
      </p:sp>
      <p:pic>
        <p:nvPicPr>
          <p:cNvPr id="2050" name="Picture 2">
            <a:extLst>
              <a:ext uri="{FF2B5EF4-FFF2-40B4-BE49-F238E27FC236}">
                <a16:creationId xmlns:a16="http://schemas.microsoft.com/office/drawing/2014/main" id="{B4A9D510-31AA-05E8-4EC6-79EC923DE5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180" t="7592" r="10180" b="72038"/>
          <a:stretch/>
        </p:blipFill>
        <p:spPr bwMode="auto">
          <a:xfrm>
            <a:off x="1471613" y="2226457"/>
            <a:ext cx="5400000" cy="195314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4F143570-94C0-721B-B408-24FA87D94D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180" t="35102" r="10180" b="44528"/>
          <a:stretch/>
        </p:blipFill>
        <p:spPr bwMode="auto">
          <a:xfrm>
            <a:off x="1471613" y="4075348"/>
            <a:ext cx="5400000" cy="1953144"/>
          </a:xfrm>
          <a:prstGeom prst="rect">
            <a:avLst/>
          </a:prstGeom>
          <a:noFill/>
          <a:extLst>
            <a:ext uri="{909E8E84-426E-40DD-AFC4-6F175D3DCCD1}">
              <a14:hiddenFill xmlns:a14="http://schemas.microsoft.com/office/drawing/2010/main">
                <a:solidFill>
                  <a:srgbClr val="FFFFFF"/>
                </a:solidFill>
              </a14:hiddenFill>
            </a:ext>
          </a:extLst>
        </p:spPr>
      </p:pic>
      <p:sp>
        <p:nvSpPr>
          <p:cNvPr id="5" name="BlokTextu 4">
            <a:extLst>
              <a:ext uri="{FF2B5EF4-FFF2-40B4-BE49-F238E27FC236}">
                <a16:creationId xmlns:a16="http://schemas.microsoft.com/office/drawing/2014/main" id="{2A06BA77-2CF5-7AD1-19FE-6EEF2A7AD694}"/>
              </a:ext>
            </a:extLst>
          </p:cNvPr>
          <p:cNvSpPr txBox="1"/>
          <p:nvPr/>
        </p:nvSpPr>
        <p:spPr>
          <a:xfrm>
            <a:off x="289212" y="5937955"/>
            <a:ext cx="8332788" cy="307777"/>
          </a:xfrm>
          <a:prstGeom prst="rect">
            <a:avLst/>
          </a:prstGeom>
          <a:noFill/>
        </p:spPr>
        <p:txBody>
          <a:bodyPr wrap="square" rtlCol="0">
            <a:spAutoFit/>
          </a:bodyPr>
          <a:lstStyle/>
          <a:p>
            <a:pPr algn="r"/>
            <a:r>
              <a:rPr lang="en-US" sz="1400" err="1">
                <a:latin typeface="Arial" panose="020B0604020202020204" pitchFamily="34" charset="0"/>
                <a:cs typeface="Arial" panose="020B0604020202020204" pitchFamily="34" charset="0"/>
              </a:rPr>
              <a:t>Handrik</a:t>
            </a:r>
            <a:r>
              <a:rPr lang="en-US" sz="1400">
                <a:latin typeface="Arial" panose="020B0604020202020204" pitchFamily="34" charset="0"/>
                <a:cs typeface="Arial" panose="020B0604020202020204" pitchFamily="34" charset="0"/>
              </a:rPr>
              <a:t> M.,</a:t>
            </a:r>
            <a:r>
              <a:rPr lang="en-US" sz="1400" err="1">
                <a:latin typeface="Arial" panose="020B0604020202020204" pitchFamily="34" charset="0"/>
                <a:cs typeface="Arial" panose="020B0604020202020204" pitchFamily="34" charset="0"/>
              </a:rPr>
              <a:t>Vaško</a:t>
            </a:r>
            <a:r>
              <a:rPr lang="en-US" sz="1400">
                <a:latin typeface="Arial" panose="020B0604020202020204" pitchFamily="34" charset="0"/>
                <a:cs typeface="Arial" panose="020B0604020202020204" pitchFamily="34" charset="0"/>
              </a:rPr>
              <a:t> </a:t>
            </a:r>
            <a:r>
              <a:rPr lang="en-US" sz="1400" err="1">
                <a:latin typeface="Arial" panose="020B0604020202020204" pitchFamily="34" charset="0"/>
                <a:cs typeface="Arial" panose="020B0604020202020204" pitchFamily="34" charset="0"/>
              </a:rPr>
              <a:t>M.,Majko</a:t>
            </a:r>
            <a:r>
              <a:rPr lang="en-US" sz="1400">
                <a:latin typeface="Arial" panose="020B0604020202020204" pitchFamily="34" charset="0"/>
                <a:cs typeface="Arial" panose="020B0604020202020204" pitchFamily="34" charset="0"/>
              </a:rPr>
              <a:t> J.,</a:t>
            </a:r>
            <a:r>
              <a:rPr lang="en-US" sz="1400" err="1">
                <a:latin typeface="Arial" panose="020B0604020202020204" pitchFamily="34" charset="0"/>
                <a:cs typeface="Arial" panose="020B0604020202020204" pitchFamily="34" charset="0"/>
              </a:rPr>
              <a:t>Sága</a:t>
            </a:r>
            <a:r>
              <a:rPr lang="en-US" sz="1400">
                <a:latin typeface="Arial" panose="020B0604020202020204" pitchFamily="34" charset="0"/>
                <a:cs typeface="Arial" panose="020B0604020202020204" pitchFamily="34" charset="0"/>
              </a:rPr>
              <a:t> M. and </a:t>
            </a:r>
            <a:r>
              <a:rPr lang="en-US" sz="1400" err="1">
                <a:latin typeface="Arial" panose="020B0604020202020204" pitchFamily="34" charset="0"/>
                <a:cs typeface="Arial" panose="020B0604020202020204" pitchFamily="34" charset="0"/>
              </a:rPr>
              <a:t>Dorčiak</a:t>
            </a:r>
            <a:r>
              <a:rPr lang="en-US" sz="1400">
                <a:latin typeface="Arial" panose="020B0604020202020204" pitchFamily="34" charset="0"/>
                <a:cs typeface="Arial" panose="020B0604020202020204" pitchFamily="34" charset="0"/>
              </a:rPr>
              <a:t> F. https://doi.org/10.2478/scjme-2019-0030</a:t>
            </a:r>
            <a:endParaRPr lang="sk-SK" sz="1400">
              <a:latin typeface="Arial" panose="020B0604020202020204" pitchFamily="34" charset="0"/>
              <a:cs typeface="Arial" panose="020B0604020202020204" pitchFamily="34" charset="0"/>
            </a:endParaRPr>
          </a:p>
        </p:txBody>
      </p:sp>
      <p:grpSp>
        <p:nvGrpSpPr>
          <p:cNvPr id="10" name="Skupina 9">
            <a:extLst>
              <a:ext uri="{FF2B5EF4-FFF2-40B4-BE49-F238E27FC236}">
                <a16:creationId xmlns:a16="http://schemas.microsoft.com/office/drawing/2014/main" id="{A644D1EF-BFB9-7A01-878B-40307C57B9A8}"/>
              </a:ext>
            </a:extLst>
          </p:cNvPr>
          <p:cNvGrpSpPr>
            <a:grpSpLocks noChangeAspect="1"/>
          </p:cNvGrpSpPr>
          <p:nvPr/>
        </p:nvGrpSpPr>
        <p:grpSpPr>
          <a:xfrm>
            <a:off x="6420915" y="6311182"/>
            <a:ext cx="905038" cy="450000"/>
            <a:chOff x="6252026" y="4365694"/>
            <a:chExt cx="2172099" cy="1080000"/>
          </a:xfrm>
        </p:grpSpPr>
        <p:pic>
          <p:nvPicPr>
            <p:cNvPr id="11" name="Picture 4" descr="Logotypes | Norway grants">
              <a:extLst>
                <a:ext uri="{FF2B5EF4-FFF2-40B4-BE49-F238E27FC236}">
                  <a16:creationId xmlns:a16="http://schemas.microsoft.com/office/drawing/2014/main" id="{3301C893-078A-0FF3-8A26-AF2C96FC8B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2026" y="4365694"/>
              <a:ext cx="963001"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2" name="Obrázok 11">
              <a:extLst>
                <a:ext uri="{FF2B5EF4-FFF2-40B4-BE49-F238E27FC236}">
                  <a16:creationId xmlns:a16="http://schemas.microsoft.com/office/drawing/2014/main" id="{9C21B5FC-B811-D554-F9E5-3C909731C19E}"/>
                </a:ext>
              </a:extLst>
            </p:cNvPr>
            <p:cNvPicPr>
              <a:picLocks noChangeAspect="1"/>
            </p:cNvPicPr>
            <p:nvPr/>
          </p:nvPicPr>
          <p:blipFill>
            <a:blip r:embed="rId5"/>
            <a:stretch>
              <a:fillRect/>
            </a:stretch>
          </p:blipFill>
          <p:spPr>
            <a:xfrm>
              <a:off x="7344124" y="4365694"/>
              <a:ext cx="1080001" cy="1080000"/>
            </a:xfrm>
            <a:prstGeom prst="rect">
              <a:avLst/>
            </a:prstGeom>
          </p:spPr>
        </p:pic>
      </p:grpSp>
    </p:spTree>
    <p:extLst>
      <p:ext uri="{BB962C8B-B14F-4D97-AF65-F5344CB8AC3E}">
        <p14:creationId xmlns:p14="http://schemas.microsoft.com/office/powerpoint/2010/main" val="33925902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Nadpis 1">
            <a:extLst>
              <a:ext uri="{FF2B5EF4-FFF2-40B4-BE49-F238E27FC236}">
                <a16:creationId xmlns:a16="http://schemas.microsoft.com/office/drawing/2014/main" id="{940BDB46-5C58-465F-8A05-17877F7DA2AB}"/>
              </a:ext>
            </a:extLst>
          </p:cNvPr>
          <p:cNvSpPr>
            <a:spLocks noGrp="1"/>
          </p:cNvSpPr>
          <p:nvPr>
            <p:ph type="title"/>
          </p:nvPr>
        </p:nvSpPr>
        <p:spPr/>
        <p:txBody>
          <a:bodyPr vert="horz" lIns="91440" tIns="45720" rIns="91440" bIns="45720" rtlCol="0" anchor="ctr">
            <a:normAutofit/>
          </a:bodyPr>
          <a:lstStyle/>
          <a:p>
            <a:r>
              <a:rPr lang="sk-SK" dirty="0" err="1"/>
              <a:t>Additive</a:t>
            </a:r>
            <a:r>
              <a:rPr lang="sk-SK" dirty="0"/>
              <a:t> </a:t>
            </a:r>
            <a:r>
              <a:rPr lang="sk-SK" dirty="0" err="1"/>
              <a:t>manufacturing</a:t>
            </a:r>
            <a:r>
              <a:rPr lang="sk-SK" dirty="0"/>
              <a:t> </a:t>
            </a:r>
          </a:p>
        </p:txBody>
      </p:sp>
      <p:pic>
        <p:nvPicPr>
          <p:cNvPr id="16" name="Obrázok 15">
            <a:extLst>
              <a:ext uri="{FF2B5EF4-FFF2-40B4-BE49-F238E27FC236}">
                <a16:creationId xmlns:a16="http://schemas.microsoft.com/office/drawing/2014/main" id="{B9D0C1BD-0D0B-4F4F-8657-0440E312E51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0345" t="9122"/>
          <a:stretch/>
        </p:blipFill>
        <p:spPr>
          <a:xfrm>
            <a:off x="2460794" y="1213386"/>
            <a:ext cx="2470036" cy="2520000"/>
          </a:xfrm>
          <a:prstGeom prst="rect">
            <a:avLst/>
          </a:prstGeom>
        </p:spPr>
      </p:pic>
      <p:pic>
        <p:nvPicPr>
          <p:cNvPr id="2" name="Produce">
            <a:hlinkClick r:id="" action="ppaction://media"/>
            <a:extLst>
              <a:ext uri="{FF2B5EF4-FFF2-40B4-BE49-F238E27FC236}">
                <a16:creationId xmlns:a16="http://schemas.microsoft.com/office/drawing/2014/main" id="{1957AF8B-8A0B-4AA8-9BFB-5AC771CC190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590543" y="3501008"/>
            <a:ext cx="4320000" cy="2430000"/>
          </a:xfrm>
          <a:prstGeom prst="rect">
            <a:avLst/>
          </a:prstGeom>
        </p:spPr>
      </p:pic>
      <p:sp>
        <p:nvSpPr>
          <p:cNvPr id="10" name="Šípka: zakrivená doprava 9">
            <a:extLst>
              <a:ext uri="{FF2B5EF4-FFF2-40B4-BE49-F238E27FC236}">
                <a16:creationId xmlns:a16="http://schemas.microsoft.com/office/drawing/2014/main" id="{AF1592C6-CDEF-4745-A562-5F6F88984850}"/>
              </a:ext>
            </a:extLst>
          </p:cNvPr>
          <p:cNvSpPr/>
          <p:nvPr/>
        </p:nvSpPr>
        <p:spPr>
          <a:xfrm flipH="1">
            <a:off x="1299654" y="3056549"/>
            <a:ext cx="720080" cy="1368152"/>
          </a:xfrm>
          <a:prstGeom prst="curvedRightArrow">
            <a:avLst/>
          </a:prstGeom>
          <a:solidFill>
            <a:schemeClr val="accent2"/>
          </a:solidFill>
          <a:ln>
            <a:solidFill>
              <a:srgbClr val="8E14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solidFill>
                <a:schemeClr val="tx1"/>
              </a:solidFill>
            </a:endParaRPr>
          </a:p>
        </p:txBody>
      </p:sp>
      <p:pic>
        <p:nvPicPr>
          <p:cNvPr id="14" name="Obrázok 13">
            <a:extLst>
              <a:ext uri="{FF2B5EF4-FFF2-40B4-BE49-F238E27FC236}">
                <a16:creationId xmlns:a16="http://schemas.microsoft.com/office/drawing/2014/main" id="{1A070E1C-64C9-468F-BF0F-2D1C8E4CE006}"/>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181919" y="3350479"/>
            <a:ext cx="3600000" cy="2963436"/>
          </a:xfrm>
          <a:prstGeom prst="rect">
            <a:avLst/>
          </a:prstGeom>
        </p:spPr>
      </p:pic>
      <p:pic>
        <p:nvPicPr>
          <p:cNvPr id="1026" name="Picture 2">
            <a:extLst>
              <a:ext uri="{FF2B5EF4-FFF2-40B4-BE49-F238E27FC236}">
                <a16:creationId xmlns:a16="http://schemas.microsoft.com/office/drawing/2014/main" id="{53A063C8-04E3-47F3-A902-CFE954B021C3}"/>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3026" y="2347532"/>
            <a:ext cx="1428750" cy="1428750"/>
          </a:xfrm>
          <a:prstGeom prst="rect">
            <a:avLst/>
          </a:prstGeom>
          <a:noFill/>
          <a:extLst>
            <a:ext uri="{909E8E84-426E-40DD-AFC4-6F175D3DCCD1}">
              <a14:hiddenFill xmlns:a14="http://schemas.microsoft.com/office/drawing/2010/main">
                <a:solidFill>
                  <a:srgbClr val="FFFFFF"/>
                </a:solidFill>
              </a14:hiddenFill>
            </a:ext>
          </a:extLst>
        </p:spPr>
      </p:pic>
      <p:sp>
        <p:nvSpPr>
          <p:cNvPr id="12" name="Šípka: zakrivená doprava 11">
            <a:extLst>
              <a:ext uri="{FF2B5EF4-FFF2-40B4-BE49-F238E27FC236}">
                <a16:creationId xmlns:a16="http://schemas.microsoft.com/office/drawing/2014/main" id="{6D082868-9C4F-49CA-8A66-9FA15EC52C8B}"/>
              </a:ext>
            </a:extLst>
          </p:cNvPr>
          <p:cNvSpPr/>
          <p:nvPr/>
        </p:nvSpPr>
        <p:spPr>
          <a:xfrm rot="19925320">
            <a:off x="995049" y="4613498"/>
            <a:ext cx="645725" cy="1368152"/>
          </a:xfrm>
          <a:prstGeom prst="curvedRightArrow">
            <a:avLst/>
          </a:prstGeom>
          <a:solidFill>
            <a:schemeClr val="accent2"/>
          </a:solidFill>
          <a:ln>
            <a:solidFill>
              <a:srgbClr val="8E14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solidFill>
                <a:schemeClr val="tx1"/>
              </a:solidFill>
            </a:endParaRPr>
          </a:p>
        </p:txBody>
      </p:sp>
      <p:pic>
        <p:nvPicPr>
          <p:cNvPr id="6" name="Obrázok 5">
            <a:extLst>
              <a:ext uri="{FF2B5EF4-FFF2-40B4-BE49-F238E27FC236}">
                <a16:creationId xmlns:a16="http://schemas.microsoft.com/office/drawing/2014/main" id="{9C13B557-587B-4D55-BEF7-45DB7490FD2D}"/>
              </a:ext>
            </a:extLst>
          </p:cNvPr>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24456" t="11277" r="25735" b="9250"/>
          <a:stretch/>
        </p:blipFill>
        <p:spPr bwMode="auto">
          <a:xfrm>
            <a:off x="55108" y="3615095"/>
            <a:ext cx="1604586" cy="1440000"/>
          </a:xfrm>
          <a:prstGeom prst="rect">
            <a:avLst/>
          </a:prstGeom>
          <a:ln>
            <a:noFill/>
          </a:ln>
          <a:extLst>
            <a:ext uri="{53640926-AAD7-44D8-BBD7-CCE9431645EC}">
              <a14:shadowObscured xmlns:a14="http://schemas.microsoft.com/office/drawing/2010/main"/>
            </a:ext>
          </a:extLst>
        </p:spPr>
      </p:pic>
      <p:pic>
        <p:nvPicPr>
          <p:cNvPr id="15" name="Obrázok 14">
            <a:extLst>
              <a:ext uri="{FF2B5EF4-FFF2-40B4-BE49-F238E27FC236}">
                <a16:creationId xmlns:a16="http://schemas.microsoft.com/office/drawing/2014/main" id="{EAF841FE-C115-4366-8E58-A956DCE68F64}"/>
              </a:ext>
            </a:extLst>
          </p:cNvPr>
          <p:cNvPicPr>
            <a:picLocks noChangeAspect="1"/>
          </p:cNvPicPr>
          <p:nvPr/>
        </p:nvPicPr>
        <p:blipFill>
          <a:blip r:embed="rId10"/>
          <a:stretch>
            <a:fillRect/>
          </a:stretch>
        </p:blipFill>
        <p:spPr>
          <a:xfrm>
            <a:off x="4902166" y="1148262"/>
            <a:ext cx="4008377" cy="2109904"/>
          </a:xfrm>
          <a:prstGeom prst="rect">
            <a:avLst/>
          </a:prstGeom>
        </p:spPr>
      </p:pic>
      <p:sp>
        <p:nvSpPr>
          <p:cNvPr id="4" name="Zástupný objekt pre číslo snímky 3">
            <a:extLst>
              <a:ext uri="{FF2B5EF4-FFF2-40B4-BE49-F238E27FC236}">
                <a16:creationId xmlns:a16="http://schemas.microsoft.com/office/drawing/2014/main" id="{21AB43CE-0862-4664-B39F-365DF73BC5AA}"/>
              </a:ext>
            </a:extLst>
          </p:cNvPr>
          <p:cNvSpPr>
            <a:spLocks noGrp="1"/>
          </p:cNvSpPr>
          <p:nvPr>
            <p:ph type="sldNum" sz="quarter" idx="12"/>
          </p:nvPr>
        </p:nvSpPr>
        <p:spPr/>
        <p:txBody>
          <a:bodyPr/>
          <a:lstStyle/>
          <a:p>
            <a:fld id="{831A784D-4928-4D1C-9696-D92BC1EDB409}" type="slidenum">
              <a:rPr lang="en-US" smtClean="0"/>
              <a:pPr/>
              <a:t>24</a:t>
            </a:fld>
            <a:endParaRPr lang="en-US"/>
          </a:p>
        </p:txBody>
      </p:sp>
      <p:sp>
        <p:nvSpPr>
          <p:cNvPr id="3" name="Zástupný objekt pre obsah 2">
            <a:extLst>
              <a:ext uri="{FF2B5EF4-FFF2-40B4-BE49-F238E27FC236}">
                <a16:creationId xmlns:a16="http://schemas.microsoft.com/office/drawing/2014/main" id="{AD3BD06C-770D-2125-7320-0969DB33DE7E}"/>
              </a:ext>
            </a:extLst>
          </p:cNvPr>
          <p:cNvSpPr>
            <a:spLocks noGrp="1"/>
          </p:cNvSpPr>
          <p:nvPr>
            <p:ph sz="quarter" idx="13"/>
          </p:nvPr>
        </p:nvSpPr>
        <p:spPr>
          <a:xfrm>
            <a:off x="68013" y="992894"/>
            <a:ext cx="8586788" cy="4838850"/>
          </a:xfrm>
        </p:spPr>
        <p:txBody>
          <a:bodyPr/>
          <a:lstStyle/>
          <a:p>
            <a:pPr marL="342900" indent="-342900">
              <a:buFontTx/>
              <a:buChar char="-"/>
            </a:pPr>
            <a:r>
              <a:rPr lang="en-US" dirty="0">
                <a:solidFill>
                  <a:schemeClr val="tx1"/>
                </a:solidFill>
              </a:rPr>
              <a:t>Dpt. of Machining and Production Technologies</a:t>
            </a:r>
            <a:endParaRPr lang="sk-SK" dirty="0">
              <a:solidFill>
                <a:schemeClr val="tx1"/>
              </a:solidFill>
            </a:endParaRPr>
          </a:p>
          <a:p>
            <a:r>
              <a:rPr lang="sk-SK" dirty="0">
                <a:solidFill>
                  <a:schemeClr val="tx1"/>
                </a:solidFill>
              </a:rPr>
              <a:t>      </a:t>
            </a:r>
            <a:r>
              <a:rPr lang="sk-SK" dirty="0" err="1">
                <a:solidFill>
                  <a:schemeClr val="tx1"/>
                </a:solidFill>
                <a:latin typeface="Arial" panose="020B0604020202020204" pitchFamily="34" charset="0"/>
                <a:cs typeface="Arial" panose="020B0604020202020204" pitchFamily="34" charset="0"/>
              </a:rPr>
              <a:t>milling</a:t>
            </a:r>
            <a:r>
              <a:rPr lang="sk-SK" dirty="0">
                <a:solidFill>
                  <a:schemeClr val="tx1"/>
                </a:solidFill>
                <a:latin typeface="Arial" panose="020B0604020202020204" pitchFamily="34" charset="0"/>
                <a:cs typeface="Arial" panose="020B0604020202020204" pitchFamily="34" charset="0"/>
              </a:rPr>
              <a:t> </a:t>
            </a:r>
            <a:r>
              <a:rPr lang="sk-SK" dirty="0" err="1">
                <a:solidFill>
                  <a:schemeClr val="tx1"/>
                </a:solidFill>
                <a:latin typeface="Arial" panose="020B0604020202020204" pitchFamily="34" charset="0"/>
                <a:cs typeface="Arial" panose="020B0604020202020204" pitchFamily="34" charset="0"/>
              </a:rPr>
              <a:t>cutter</a:t>
            </a:r>
            <a:endParaRPr lang="sk-SK" dirty="0">
              <a:solidFill>
                <a:schemeClr val="tx1"/>
              </a:solidFill>
              <a:latin typeface="Arial" panose="020B0604020202020204" pitchFamily="34" charset="0"/>
              <a:cs typeface="Arial" panose="020B0604020202020204" pitchFamily="34" charset="0"/>
            </a:endParaRPr>
          </a:p>
          <a:p>
            <a:r>
              <a:rPr lang="sk-SK" dirty="0">
                <a:solidFill>
                  <a:schemeClr val="tx1"/>
                </a:solidFill>
                <a:latin typeface="Arial" panose="020B0604020202020204" pitchFamily="34" charset="0"/>
                <a:cs typeface="Arial" panose="020B0604020202020204" pitchFamily="34" charset="0"/>
              </a:rPr>
              <a:t>      (</a:t>
            </a:r>
            <a:r>
              <a:rPr lang="sk-SK" dirty="0" err="1">
                <a:solidFill>
                  <a:schemeClr val="tx1"/>
                </a:solidFill>
                <a:latin typeface="Arial" panose="020B0604020202020204" pitchFamily="34" charset="0"/>
                <a:cs typeface="Arial" panose="020B0604020202020204" pitchFamily="34" charset="0"/>
              </a:rPr>
              <a:t>holder</a:t>
            </a:r>
            <a:r>
              <a:rPr lang="sk-SK" dirty="0">
                <a:solidFill>
                  <a:schemeClr val="tx1"/>
                </a:solidFill>
                <a:latin typeface="Arial" panose="020B0604020202020204" pitchFamily="34" charset="0"/>
                <a:cs typeface="Arial" panose="020B0604020202020204" pitchFamily="34" charset="0"/>
              </a:rPr>
              <a:t>)</a:t>
            </a:r>
          </a:p>
        </p:txBody>
      </p:sp>
      <p:sp>
        <p:nvSpPr>
          <p:cNvPr id="5" name="BlokTextu 4">
            <a:extLst>
              <a:ext uri="{FF2B5EF4-FFF2-40B4-BE49-F238E27FC236}">
                <a16:creationId xmlns:a16="http://schemas.microsoft.com/office/drawing/2014/main" id="{DD80BBFD-C2AD-3ED6-F43C-1E1DCB854E47}"/>
              </a:ext>
            </a:extLst>
          </p:cNvPr>
          <p:cNvSpPr txBox="1"/>
          <p:nvPr/>
        </p:nvSpPr>
        <p:spPr>
          <a:xfrm>
            <a:off x="7223760" y="5937955"/>
            <a:ext cx="1398240" cy="307777"/>
          </a:xfrm>
          <a:prstGeom prst="rect">
            <a:avLst/>
          </a:prstGeom>
          <a:noFill/>
        </p:spPr>
        <p:txBody>
          <a:bodyPr wrap="square" rtlCol="0">
            <a:spAutoFit/>
          </a:bodyPr>
          <a:lstStyle/>
          <a:p>
            <a:pPr algn="r"/>
            <a:r>
              <a:rPr lang="sk-SK" sz="1400" dirty="0" err="1">
                <a:latin typeface="Arial" panose="020B0604020202020204" pitchFamily="34" charset="0"/>
                <a:cs typeface="Arial" panose="020B0604020202020204" pitchFamily="34" charset="0"/>
              </a:rPr>
              <a:t>Dpt</a:t>
            </a:r>
            <a:r>
              <a:rPr lang="sk-SK" sz="1400" dirty="0">
                <a:latin typeface="Arial" panose="020B0604020202020204" pitchFamily="34" charset="0"/>
                <a:cs typeface="Arial" panose="020B0604020202020204" pitchFamily="34" charset="0"/>
              </a:rPr>
              <a:t>. </a:t>
            </a:r>
            <a:r>
              <a:rPr lang="sk-SK" sz="1400" dirty="0" err="1">
                <a:latin typeface="Arial" panose="020B0604020202020204" pitchFamily="34" charset="0"/>
                <a:cs typeface="Arial" panose="020B0604020202020204" pitchFamily="34" charset="0"/>
              </a:rPr>
              <a:t>archive</a:t>
            </a:r>
            <a:endParaRPr lang="sk-SK" sz="1400" dirty="0">
              <a:latin typeface="Arial" panose="020B0604020202020204" pitchFamily="34" charset="0"/>
              <a:cs typeface="Arial" panose="020B0604020202020204" pitchFamily="34" charset="0"/>
            </a:endParaRPr>
          </a:p>
        </p:txBody>
      </p:sp>
      <p:grpSp>
        <p:nvGrpSpPr>
          <p:cNvPr id="11" name="Skupina 10">
            <a:extLst>
              <a:ext uri="{FF2B5EF4-FFF2-40B4-BE49-F238E27FC236}">
                <a16:creationId xmlns:a16="http://schemas.microsoft.com/office/drawing/2014/main" id="{F9D18043-3316-9CED-5EFD-E27AA17E6654}"/>
              </a:ext>
            </a:extLst>
          </p:cNvPr>
          <p:cNvGrpSpPr>
            <a:grpSpLocks noChangeAspect="1"/>
          </p:cNvGrpSpPr>
          <p:nvPr/>
        </p:nvGrpSpPr>
        <p:grpSpPr>
          <a:xfrm>
            <a:off x="6420915" y="6311182"/>
            <a:ext cx="905038" cy="450000"/>
            <a:chOff x="6252026" y="4365694"/>
            <a:chExt cx="2172099" cy="1080000"/>
          </a:xfrm>
        </p:grpSpPr>
        <p:pic>
          <p:nvPicPr>
            <p:cNvPr id="17" name="Picture 4" descr="Logotypes | Norway grants">
              <a:extLst>
                <a:ext uri="{FF2B5EF4-FFF2-40B4-BE49-F238E27FC236}">
                  <a16:creationId xmlns:a16="http://schemas.microsoft.com/office/drawing/2014/main" id="{9737801A-94EB-02EA-B536-2BE4E71AF8E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52026" y="4365694"/>
              <a:ext cx="963001"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8" name="Obrázok 17">
              <a:extLst>
                <a:ext uri="{FF2B5EF4-FFF2-40B4-BE49-F238E27FC236}">
                  <a16:creationId xmlns:a16="http://schemas.microsoft.com/office/drawing/2014/main" id="{A0E1E1B2-DF3C-7D3A-4D2D-21234FE1D0FF}"/>
                </a:ext>
              </a:extLst>
            </p:cNvPr>
            <p:cNvPicPr>
              <a:picLocks noChangeAspect="1"/>
            </p:cNvPicPr>
            <p:nvPr/>
          </p:nvPicPr>
          <p:blipFill>
            <a:blip r:embed="rId12"/>
            <a:stretch>
              <a:fillRect/>
            </a:stretch>
          </p:blipFill>
          <p:spPr>
            <a:xfrm>
              <a:off x="7344124" y="4365694"/>
              <a:ext cx="1080001" cy="1080000"/>
            </a:xfrm>
            <a:prstGeom prst="rect">
              <a:avLst/>
            </a:prstGeom>
          </p:spPr>
        </p:pic>
      </p:grpSp>
    </p:spTree>
    <p:extLst>
      <p:ext uri="{BB962C8B-B14F-4D97-AF65-F5344CB8AC3E}">
        <p14:creationId xmlns:p14="http://schemas.microsoft.com/office/powerpoint/2010/main" val="3058383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00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12C995D-B4D6-FBF1-5C1A-2B75462810D9}"/>
              </a:ext>
            </a:extLst>
          </p:cNvPr>
          <p:cNvSpPr>
            <a:spLocks noGrp="1"/>
          </p:cNvSpPr>
          <p:nvPr>
            <p:ph type="title"/>
          </p:nvPr>
        </p:nvSpPr>
        <p:spPr/>
        <p:txBody>
          <a:bodyPr/>
          <a:lstStyle/>
          <a:p>
            <a:r>
              <a:rPr lang="sk-SK" dirty="0" err="1"/>
              <a:t>Additive</a:t>
            </a:r>
            <a:r>
              <a:rPr lang="sk-SK" dirty="0"/>
              <a:t> </a:t>
            </a:r>
            <a:r>
              <a:rPr lang="sk-SK" dirty="0" err="1"/>
              <a:t>manufacturing</a:t>
            </a:r>
            <a:r>
              <a:rPr lang="sk-SK" dirty="0"/>
              <a:t> </a:t>
            </a:r>
          </a:p>
        </p:txBody>
      </p:sp>
      <p:sp>
        <p:nvSpPr>
          <p:cNvPr id="3" name="Zástupný objekt pre obsah 2">
            <a:extLst>
              <a:ext uri="{FF2B5EF4-FFF2-40B4-BE49-F238E27FC236}">
                <a16:creationId xmlns:a16="http://schemas.microsoft.com/office/drawing/2014/main" id="{A7DFDEA7-92C3-4625-B283-5F533BE2F88F}"/>
              </a:ext>
            </a:extLst>
          </p:cNvPr>
          <p:cNvSpPr>
            <a:spLocks noGrp="1"/>
          </p:cNvSpPr>
          <p:nvPr>
            <p:ph sz="quarter" idx="13"/>
          </p:nvPr>
        </p:nvSpPr>
        <p:spPr/>
        <p:txBody>
          <a:bodyPr/>
          <a:lstStyle/>
          <a:p>
            <a:pPr marL="342900" indent="-342900">
              <a:buFontTx/>
              <a:buChar char="-"/>
            </a:pPr>
            <a:r>
              <a:rPr lang="en-US" dirty="0">
                <a:solidFill>
                  <a:schemeClr val="tx1"/>
                </a:solidFill>
              </a:rPr>
              <a:t>Dpt. of Machining and Production Technologies</a:t>
            </a:r>
            <a:endParaRPr lang="sk-SK" dirty="0">
              <a:solidFill>
                <a:schemeClr val="tx1"/>
              </a:solidFill>
            </a:endParaRPr>
          </a:p>
          <a:p>
            <a:pPr marL="1028700" lvl="1" indent="-342900">
              <a:buFontTx/>
              <a:buChar char="-"/>
            </a:pPr>
            <a:r>
              <a:rPr lang="sk-SK" dirty="0" err="1">
                <a:solidFill>
                  <a:schemeClr val="tx1"/>
                </a:solidFill>
                <a:latin typeface="Arial" panose="020B0604020202020204" pitchFamily="34" charset="0"/>
                <a:cs typeface="Arial" panose="020B0604020202020204" pitchFamily="34" charset="0"/>
              </a:rPr>
              <a:t>clamping</a:t>
            </a:r>
            <a:r>
              <a:rPr lang="sk-SK" dirty="0">
                <a:solidFill>
                  <a:schemeClr val="tx1"/>
                </a:solidFill>
                <a:latin typeface="Arial" panose="020B0604020202020204" pitchFamily="34" charset="0"/>
                <a:cs typeface="Arial" panose="020B0604020202020204" pitchFamily="34" charset="0"/>
              </a:rPr>
              <a:t> (CFC – </a:t>
            </a:r>
            <a:r>
              <a:rPr lang="sk-SK" dirty="0" err="1">
                <a:solidFill>
                  <a:schemeClr val="tx1"/>
                </a:solidFill>
                <a:latin typeface="Arial" panose="020B0604020202020204" pitchFamily="34" charset="0"/>
                <a:cs typeface="Arial" panose="020B0604020202020204" pitchFamily="34" charset="0"/>
              </a:rPr>
              <a:t>supporting</a:t>
            </a:r>
            <a:r>
              <a:rPr lang="sk-SK" dirty="0">
                <a:solidFill>
                  <a:schemeClr val="tx1"/>
                </a:solidFill>
                <a:latin typeface="Arial" panose="020B0604020202020204" pitchFamily="34" charset="0"/>
                <a:cs typeface="Arial" panose="020B0604020202020204" pitchFamily="34" charset="0"/>
              </a:rPr>
              <a:t> </a:t>
            </a:r>
            <a:r>
              <a:rPr lang="sk-SK" dirty="0" err="1">
                <a:solidFill>
                  <a:schemeClr val="tx1"/>
                </a:solidFill>
                <a:latin typeface="Arial" panose="020B0604020202020204" pitchFamily="34" charset="0"/>
                <a:cs typeface="Arial" panose="020B0604020202020204" pitchFamily="34" charset="0"/>
              </a:rPr>
              <a:t>carbon</a:t>
            </a:r>
            <a:r>
              <a:rPr lang="sk-SK" dirty="0">
                <a:solidFill>
                  <a:schemeClr val="tx1"/>
                </a:solidFill>
                <a:latin typeface="Arial" panose="020B0604020202020204" pitchFamily="34" charset="0"/>
                <a:cs typeface="Arial" panose="020B0604020202020204" pitchFamily="34" charset="0"/>
              </a:rPr>
              <a:t> </a:t>
            </a:r>
            <a:r>
              <a:rPr lang="sk-SK" dirty="0" err="1">
                <a:solidFill>
                  <a:schemeClr val="tx1"/>
                </a:solidFill>
                <a:latin typeface="Arial" panose="020B0604020202020204" pitchFamily="34" charset="0"/>
                <a:cs typeface="Arial" panose="020B0604020202020204" pitchFamily="34" charset="0"/>
              </a:rPr>
              <a:t>fibre</a:t>
            </a:r>
            <a:r>
              <a:rPr lang="sk-SK" dirty="0">
                <a:solidFill>
                  <a:schemeClr val="tx1"/>
                </a:solidFill>
                <a:latin typeface="Arial" panose="020B0604020202020204" pitchFamily="34" charset="0"/>
                <a:cs typeface="Arial" panose="020B0604020202020204" pitchFamily="34" charset="0"/>
              </a:rPr>
              <a:t>):</a:t>
            </a:r>
            <a:br>
              <a:rPr lang="sk-SK" dirty="0">
                <a:solidFill>
                  <a:schemeClr val="tx1"/>
                </a:solidFill>
                <a:latin typeface="Arial" panose="020B0604020202020204" pitchFamily="34" charset="0"/>
                <a:cs typeface="Arial" panose="020B0604020202020204" pitchFamily="34" charset="0"/>
              </a:rPr>
            </a:br>
            <a:endParaRPr lang="sk-SK" dirty="0">
              <a:solidFill>
                <a:schemeClr val="tx1"/>
              </a:solidFill>
              <a:latin typeface="Arial" panose="020B0604020202020204" pitchFamily="34" charset="0"/>
              <a:cs typeface="Arial" panose="020B0604020202020204" pitchFamily="34" charset="0"/>
            </a:endParaRPr>
          </a:p>
        </p:txBody>
      </p:sp>
      <p:sp>
        <p:nvSpPr>
          <p:cNvPr id="6" name="Zástupný objekt pre číslo snímky 5"/>
          <p:cNvSpPr>
            <a:spLocks noGrp="1"/>
          </p:cNvSpPr>
          <p:nvPr>
            <p:ph type="sldNum" sz="quarter" idx="12"/>
          </p:nvPr>
        </p:nvSpPr>
        <p:spPr/>
        <p:txBody>
          <a:bodyPr/>
          <a:lstStyle/>
          <a:p>
            <a:fld id="{831A784D-4928-4D1C-9696-D92BC1EDB409}" type="slidenum">
              <a:rPr lang="en-US" smtClean="0"/>
              <a:pPr/>
              <a:t>25</a:t>
            </a:fld>
            <a:endParaRPr lang="en-US"/>
          </a:p>
        </p:txBody>
      </p:sp>
      <p:pic>
        <p:nvPicPr>
          <p:cNvPr id="5" name="Obrázok 4">
            <a:extLst>
              <a:ext uri="{FF2B5EF4-FFF2-40B4-BE49-F238E27FC236}">
                <a16:creationId xmlns:a16="http://schemas.microsoft.com/office/drawing/2014/main" id="{51BAD2B3-973E-B7ED-FEB4-ED0506567AB1}"/>
              </a:ext>
            </a:extLst>
          </p:cNvPr>
          <p:cNvPicPr>
            <a:picLocks noChangeAspect="1"/>
          </p:cNvPicPr>
          <p:nvPr/>
        </p:nvPicPr>
        <p:blipFill rotWithShape="1">
          <a:blip r:embed="rId3"/>
          <a:srcRect l="61546" t="15070" r="6384" b="43586"/>
          <a:stretch/>
        </p:blipFill>
        <p:spPr>
          <a:xfrm>
            <a:off x="289212" y="2201070"/>
            <a:ext cx="1800000" cy="1740375"/>
          </a:xfrm>
          <a:prstGeom prst="rect">
            <a:avLst/>
          </a:prstGeom>
          <a:ln>
            <a:noFill/>
          </a:ln>
          <a:effectLst>
            <a:outerShdw blurRad="292100" dist="139700" dir="2700000" algn="tl" rotWithShape="0">
              <a:srgbClr val="333333">
                <a:alpha val="65000"/>
              </a:srgbClr>
            </a:outerShdw>
          </a:effectLst>
        </p:spPr>
      </p:pic>
      <p:pic>
        <p:nvPicPr>
          <p:cNvPr id="8" name="Obrázok 7">
            <a:extLst>
              <a:ext uri="{FF2B5EF4-FFF2-40B4-BE49-F238E27FC236}">
                <a16:creationId xmlns:a16="http://schemas.microsoft.com/office/drawing/2014/main" id="{6DD64E54-8A13-AE4C-DA15-9C54EA94485C}"/>
              </a:ext>
            </a:extLst>
          </p:cNvPr>
          <p:cNvPicPr>
            <a:picLocks noChangeAspect="1"/>
          </p:cNvPicPr>
          <p:nvPr/>
        </p:nvPicPr>
        <p:blipFill>
          <a:blip r:embed="rId4"/>
          <a:stretch>
            <a:fillRect/>
          </a:stretch>
        </p:blipFill>
        <p:spPr>
          <a:xfrm>
            <a:off x="2423898" y="2268780"/>
            <a:ext cx="2160000" cy="1604954"/>
          </a:xfrm>
          <a:prstGeom prst="rect">
            <a:avLst/>
          </a:prstGeom>
        </p:spPr>
      </p:pic>
      <p:pic>
        <p:nvPicPr>
          <p:cNvPr id="10" name="Obrázok 9">
            <a:extLst>
              <a:ext uri="{FF2B5EF4-FFF2-40B4-BE49-F238E27FC236}">
                <a16:creationId xmlns:a16="http://schemas.microsoft.com/office/drawing/2014/main" id="{0F7A627F-F20D-6347-A63D-F5621F85FFB7}"/>
              </a:ext>
            </a:extLst>
          </p:cNvPr>
          <p:cNvPicPr>
            <a:picLocks noChangeAspect="1"/>
          </p:cNvPicPr>
          <p:nvPr/>
        </p:nvPicPr>
        <p:blipFill>
          <a:blip r:embed="rId5"/>
          <a:stretch>
            <a:fillRect/>
          </a:stretch>
        </p:blipFill>
        <p:spPr>
          <a:xfrm>
            <a:off x="109212" y="4424501"/>
            <a:ext cx="2160000" cy="1460070"/>
          </a:xfrm>
          <a:prstGeom prst="rect">
            <a:avLst/>
          </a:prstGeom>
        </p:spPr>
      </p:pic>
      <p:pic>
        <p:nvPicPr>
          <p:cNvPr id="12" name="Obrázok 11">
            <a:extLst>
              <a:ext uri="{FF2B5EF4-FFF2-40B4-BE49-F238E27FC236}">
                <a16:creationId xmlns:a16="http://schemas.microsoft.com/office/drawing/2014/main" id="{ED449204-D740-BA03-804E-79783C2F0D14}"/>
              </a:ext>
            </a:extLst>
          </p:cNvPr>
          <p:cNvPicPr>
            <a:picLocks noChangeAspect="1"/>
          </p:cNvPicPr>
          <p:nvPr/>
        </p:nvPicPr>
        <p:blipFill rotWithShape="1">
          <a:blip r:embed="rId6"/>
          <a:srcRect l="14212" r="14212"/>
          <a:stretch/>
        </p:blipFill>
        <p:spPr>
          <a:xfrm>
            <a:off x="2640355" y="3977402"/>
            <a:ext cx="1991003" cy="1991003"/>
          </a:xfrm>
          <a:prstGeom prst="rect">
            <a:avLst/>
          </a:prstGeom>
        </p:spPr>
      </p:pic>
      <p:pic>
        <p:nvPicPr>
          <p:cNvPr id="14" name="Obrázok 13">
            <a:extLst>
              <a:ext uri="{FF2B5EF4-FFF2-40B4-BE49-F238E27FC236}">
                <a16:creationId xmlns:a16="http://schemas.microsoft.com/office/drawing/2014/main" id="{009C47B9-7BA5-572D-09D4-E171529B86DC}"/>
              </a:ext>
            </a:extLst>
          </p:cNvPr>
          <p:cNvPicPr>
            <a:picLocks noChangeAspect="1"/>
          </p:cNvPicPr>
          <p:nvPr/>
        </p:nvPicPr>
        <p:blipFill>
          <a:blip r:embed="rId7"/>
          <a:stretch>
            <a:fillRect/>
          </a:stretch>
        </p:blipFill>
        <p:spPr>
          <a:xfrm>
            <a:off x="4715382" y="2201070"/>
            <a:ext cx="3971069" cy="1980000"/>
          </a:xfrm>
          <a:prstGeom prst="rect">
            <a:avLst/>
          </a:prstGeom>
        </p:spPr>
      </p:pic>
      <mc:AlternateContent xmlns:mc="http://schemas.openxmlformats.org/markup-compatibility/2006">
        <mc:Choice xmlns:am3d="http://schemas.microsoft.com/office/drawing/2017/model3d" Requires="am3d">
          <p:graphicFrame>
            <p:nvGraphicFramePr>
              <p:cNvPr id="28" name="3D model 27">
                <a:extLst>
                  <a:ext uri="{FF2B5EF4-FFF2-40B4-BE49-F238E27FC236}">
                    <a16:creationId xmlns:a16="http://schemas.microsoft.com/office/drawing/2014/main" id="{790A0CE6-809D-FCF9-F66D-D2D930282100}"/>
                  </a:ext>
                </a:extLst>
              </p:cNvPr>
              <p:cNvGraphicFramePr>
                <a:graphicFrameLocks noChangeAspect="1"/>
              </p:cNvGraphicFramePr>
              <p:nvPr/>
            </p:nvGraphicFramePr>
            <p:xfrm>
              <a:off x="6471097" y="56619"/>
              <a:ext cx="2520000" cy="1589752"/>
            </p:xfrm>
            <a:graphic>
              <a:graphicData uri="http://schemas.microsoft.com/office/drawing/2017/model3d">
                <am3d:model3d r:embed="rId8">
                  <am3d:spPr>
                    <a:xfrm>
                      <a:off x="0" y="0"/>
                      <a:ext cx="2520000" cy="1589752"/>
                    </a:xfrm>
                    <a:prstGeom prst="rect">
                      <a:avLst/>
                    </a:prstGeom>
                  </am3d:spPr>
                  <am3d:camera>
                    <am3d:pos x="0" y="0" z="55566169"/>
                    <am3d:up dx="0" dy="36000000" dz="0"/>
                    <am3d:lookAt x="0" y="0" z="0"/>
                    <am3d:perspective fov="2700000"/>
                  </am3d:camera>
                  <am3d:trans>
                    <am3d:meterPerModelUnit n="26315" d="1000000"/>
                    <am3d:preTrans dx="-18000000" dy="-8005263" dz="8005263"/>
                    <am3d:scale>
                      <am3d:sx n="1000000" d="1000000"/>
                      <am3d:sy n="1000000" d="1000000"/>
                      <am3d:sz n="1000000" d="1000000"/>
                    </am3d:scale>
                    <am3d:rot ax="3424974" ay="928613" az="1344133"/>
                    <am3d:postTrans dx="0" dy="0" dz="0"/>
                  </am3d:trans>
                  <am3d:raster rName="Office3DRenderer" rVer="16.0.8326">
                    <am3d:blip r:embed="rId9"/>
                  </am3d:raster>
                  <am3d:objViewport viewportSz="296429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8" name="3D model 27">
                <a:extLst>
                  <a:ext uri="{FF2B5EF4-FFF2-40B4-BE49-F238E27FC236}">
                    <a16:creationId xmlns:a16="http://schemas.microsoft.com/office/drawing/2014/main" id="{790A0CE6-809D-FCF9-F66D-D2D930282100}"/>
                  </a:ext>
                </a:extLst>
              </p:cNvPr>
              <p:cNvPicPr>
                <a:picLocks noGrp="1" noRot="1" noChangeAspect="1" noMove="1" noResize="1" noEditPoints="1" noAdjustHandles="1" noChangeArrowheads="1" noChangeShapeType="1" noCrop="1"/>
              </p:cNvPicPr>
              <p:nvPr/>
            </p:nvPicPr>
            <p:blipFill>
              <a:blip r:embed="rId9"/>
              <a:stretch>
                <a:fillRect/>
              </a:stretch>
            </p:blipFill>
            <p:spPr>
              <a:xfrm>
                <a:off x="6471097" y="56619"/>
                <a:ext cx="2520000" cy="1589752"/>
              </a:xfrm>
              <a:prstGeom prst="rect">
                <a:avLst/>
              </a:prstGeom>
            </p:spPr>
          </p:pic>
        </mc:Fallback>
      </mc:AlternateContent>
      <p:pic>
        <p:nvPicPr>
          <p:cNvPr id="47" name="Obrázok 46">
            <a:extLst>
              <a:ext uri="{FF2B5EF4-FFF2-40B4-BE49-F238E27FC236}">
                <a16:creationId xmlns:a16="http://schemas.microsoft.com/office/drawing/2014/main" id="{1983A317-0BB0-55A8-5906-883EED094BE6}"/>
              </a:ext>
            </a:extLst>
          </p:cNvPr>
          <p:cNvPicPr>
            <a:picLocks noChangeAspect="1"/>
          </p:cNvPicPr>
          <p:nvPr/>
        </p:nvPicPr>
        <p:blipFill rotWithShape="1">
          <a:blip r:embed="rId10"/>
          <a:srcRect l="11785" t="14470" r="11785" b="20427"/>
          <a:stretch/>
        </p:blipFill>
        <p:spPr>
          <a:xfrm>
            <a:off x="4715382" y="4181070"/>
            <a:ext cx="3971069" cy="1787335"/>
          </a:xfrm>
          <a:prstGeom prst="rect">
            <a:avLst/>
          </a:prstGeom>
          <a:ln>
            <a:noFill/>
          </a:ln>
          <a:effectLst/>
        </p:spPr>
      </p:pic>
      <p:sp>
        <p:nvSpPr>
          <p:cNvPr id="4" name="BlokTextu 3">
            <a:extLst>
              <a:ext uri="{FF2B5EF4-FFF2-40B4-BE49-F238E27FC236}">
                <a16:creationId xmlns:a16="http://schemas.microsoft.com/office/drawing/2014/main" id="{245DBA0B-D906-8B17-ED86-5074048A3000}"/>
              </a:ext>
            </a:extLst>
          </p:cNvPr>
          <p:cNvSpPr txBox="1"/>
          <p:nvPr/>
        </p:nvSpPr>
        <p:spPr>
          <a:xfrm>
            <a:off x="7223760" y="5937955"/>
            <a:ext cx="1398240" cy="307777"/>
          </a:xfrm>
          <a:prstGeom prst="rect">
            <a:avLst/>
          </a:prstGeom>
          <a:noFill/>
        </p:spPr>
        <p:txBody>
          <a:bodyPr wrap="square" rtlCol="0">
            <a:spAutoFit/>
          </a:bodyPr>
          <a:lstStyle/>
          <a:p>
            <a:pPr algn="r"/>
            <a:r>
              <a:rPr lang="sk-SK" sz="1400" dirty="0" err="1">
                <a:latin typeface="Arial" panose="020B0604020202020204" pitchFamily="34" charset="0"/>
                <a:cs typeface="Arial" panose="020B0604020202020204" pitchFamily="34" charset="0"/>
              </a:rPr>
              <a:t>Dpt</a:t>
            </a:r>
            <a:r>
              <a:rPr lang="sk-SK" sz="1400" dirty="0">
                <a:latin typeface="Arial" panose="020B0604020202020204" pitchFamily="34" charset="0"/>
                <a:cs typeface="Arial" panose="020B0604020202020204" pitchFamily="34" charset="0"/>
              </a:rPr>
              <a:t>. </a:t>
            </a:r>
            <a:r>
              <a:rPr lang="sk-SK" sz="1400" dirty="0" err="1">
                <a:latin typeface="Arial" panose="020B0604020202020204" pitchFamily="34" charset="0"/>
                <a:cs typeface="Arial" panose="020B0604020202020204" pitchFamily="34" charset="0"/>
              </a:rPr>
              <a:t>archive</a:t>
            </a:r>
            <a:endParaRPr lang="sk-SK" sz="1400" dirty="0">
              <a:latin typeface="Arial" panose="020B0604020202020204" pitchFamily="34" charset="0"/>
              <a:cs typeface="Arial" panose="020B0604020202020204" pitchFamily="34" charset="0"/>
            </a:endParaRPr>
          </a:p>
        </p:txBody>
      </p:sp>
      <p:grpSp>
        <p:nvGrpSpPr>
          <p:cNvPr id="13" name="Skupina 12">
            <a:extLst>
              <a:ext uri="{FF2B5EF4-FFF2-40B4-BE49-F238E27FC236}">
                <a16:creationId xmlns:a16="http://schemas.microsoft.com/office/drawing/2014/main" id="{DDB0DE7F-FC60-1921-9D75-020A143D4D64}"/>
              </a:ext>
            </a:extLst>
          </p:cNvPr>
          <p:cNvGrpSpPr>
            <a:grpSpLocks noChangeAspect="1"/>
          </p:cNvGrpSpPr>
          <p:nvPr/>
        </p:nvGrpSpPr>
        <p:grpSpPr>
          <a:xfrm>
            <a:off x="6420915" y="6311182"/>
            <a:ext cx="905038" cy="450000"/>
            <a:chOff x="6252026" y="4365694"/>
            <a:chExt cx="2172099" cy="1080000"/>
          </a:xfrm>
        </p:grpSpPr>
        <p:pic>
          <p:nvPicPr>
            <p:cNvPr id="15" name="Picture 4" descr="Logotypes | Norway grants">
              <a:extLst>
                <a:ext uri="{FF2B5EF4-FFF2-40B4-BE49-F238E27FC236}">
                  <a16:creationId xmlns:a16="http://schemas.microsoft.com/office/drawing/2014/main" id="{D3E48CA2-7A37-0B22-DE93-C0898B7A885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52026" y="4365694"/>
              <a:ext cx="963001"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6" name="Obrázok 15">
              <a:extLst>
                <a:ext uri="{FF2B5EF4-FFF2-40B4-BE49-F238E27FC236}">
                  <a16:creationId xmlns:a16="http://schemas.microsoft.com/office/drawing/2014/main" id="{6909F3B8-EE0F-F7D6-B408-9C4F0FB183FB}"/>
                </a:ext>
              </a:extLst>
            </p:cNvPr>
            <p:cNvPicPr>
              <a:picLocks noChangeAspect="1"/>
            </p:cNvPicPr>
            <p:nvPr/>
          </p:nvPicPr>
          <p:blipFill>
            <a:blip r:embed="rId12"/>
            <a:stretch>
              <a:fillRect/>
            </a:stretch>
          </p:blipFill>
          <p:spPr>
            <a:xfrm>
              <a:off x="7344124" y="4365694"/>
              <a:ext cx="1080001" cy="1080000"/>
            </a:xfrm>
            <a:prstGeom prst="rect">
              <a:avLst/>
            </a:prstGeom>
          </p:spPr>
        </p:pic>
      </p:grpSp>
    </p:spTree>
    <p:extLst>
      <p:ext uri="{BB962C8B-B14F-4D97-AF65-F5344CB8AC3E}">
        <p14:creationId xmlns:p14="http://schemas.microsoft.com/office/powerpoint/2010/main" val="31471495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12C995D-B4D6-FBF1-5C1A-2B75462810D9}"/>
              </a:ext>
            </a:extLst>
          </p:cNvPr>
          <p:cNvSpPr>
            <a:spLocks noGrp="1"/>
          </p:cNvSpPr>
          <p:nvPr>
            <p:ph type="title"/>
          </p:nvPr>
        </p:nvSpPr>
        <p:spPr/>
        <p:txBody>
          <a:bodyPr/>
          <a:lstStyle/>
          <a:p>
            <a:r>
              <a:rPr lang="sk-SK" dirty="0" err="1"/>
              <a:t>Additive</a:t>
            </a:r>
            <a:r>
              <a:rPr lang="sk-SK" dirty="0"/>
              <a:t> </a:t>
            </a:r>
            <a:r>
              <a:rPr lang="sk-SK" dirty="0" err="1"/>
              <a:t>manufacturing</a:t>
            </a:r>
            <a:r>
              <a:rPr lang="sk-SK" dirty="0"/>
              <a:t> </a:t>
            </a:r>
          </a:p>
        </p:txBody>
      </p:sp>
      <p:sp>
        <p:nvSpPr>
          <p:cNvPr id="3" name="Zástupný objekt pre obsah 2">
            <a:extLst>
              <a:ext uri="{FF2B5EF4-FFF2-40B4-BE49-F238E27FC236}">
                <a16:creationId xmlns:a16="http://schemas.microsoft.com/office/drawing/2014/main" id="{A7DFDEA7-92C3-4625-B283-5F533BE2F88F}"/>
              </a:ext>
            </a:extLst>
          </p:cNvPr>
          <p:cNvSpPr>
            <a:spLocks noGrp="1"/>
          </p:cNvSpPr>
          <p:nvPr>
            <p:ph sz="quarter" idx="13"/>
          </p:nvPr>
        </p:nvSpPr>
        <p:spPr/>
        <p:txBody>
          <a:bodyPr/>
          <a:lstStyle/>
          <a:p>
            <a:pPr marL="342900" indent="-342900">
              <a:buFontTx/>
              <a:buChar char="-"/>
            </a:pPr>
            <a:r>
              <a:rPr lang="en-US" dirty="0">
                <a:solidFill>
                  <a:schemeClr val="tx1"/>
                </a:solidFill>
              </a:rPr>
              <a:t>Dpt. of Machining and Production Technologies</a:t>
            </a:r>
            <a:endParaRPr lang="sk-SK" dirty="0">
              <a:solidFill>
                <a:schemeClr val="tx1"/>
              </a:solidFill>
            </a:endParaRPr>
          </a:p>
          <a:p>
            <a:pPr marL="1028700" lvl="1" indent="-342900">
              <a:buFontTx/>
              <a:buChar char="-"/>
            </a:pPr>
            <a:r>
              <a:rPr lang="sk-SK" dirty="0" err="1">
                <a:solidFill>
                  <a:schemeClr val="tx1"/>
                </a:solidFill>
                <a:latin typeface="Arial" panose="020B0604020202020204" pitchFamily="34" charset="0"/>
                <a:cs typeface="Arial" panose="020B0604020202020204" pitchFamily="34" charset="0"/>
              </a:rPr>
              <a:t>clamping</a:t>
            </a:r>
            <a:r>
              <a:rPr lang="sk-SK" dirty="0">
                <a:solidFill>
                  <a:schemeClr val="tx1"/>
                </a:solidFill>
                <a:latin typeface="Arial" panose="020B0604020202020204" pitchFamily="34" charset="0"/>
                <a:cs typeface="Arial" panose="020B0604020202020204" pitchFamily="34" charset="0"/>
              </a:rPr>
              <a:t> (CFC – </a:t>
            </a:r>
            <a:r>
              <a:rPr lang="sk-SK" dirty="0" err="1">
                <a:solidFill>
                  <a:schemeClr val="tx1"/>
                </a:solidFill>
                <a:latin typeface="Arial" panose="020B0604020202020204" pitchFamily="34" charset="0"/>
                <a:cs typeface="Arial" panose="020B0604020202020204" pitchFamily="34" charset="0"/>
              </a:rPr>
              <a:t>supporting</a:t>
            </a:r>
            <a:r>
              <a:rPr lang="sk-SK" dirty="0">
                <a:solidFill>
                  <a:schemeClr val="tx1"/>
                </a:solidFill>
                <a:latin typeface="Arial" panose="020B0604020202020204" pitchFamily="34" charset="0"/>
                <a:cs typeface="Arial" panose="020B0604020202020204" pitchFamily="34" charset="0"/>
              </a:rPr>
              <a:t> </a:t>
            </a:r>
            <a:r>
              <a:rPr lang="sk-SK" dirty="0" err="1">
                <a:solidFill>
                  <a:schemeClr val="tx1"/>
                </a:solidFill>
                <a:latin typeface="Arial" panose="020B0604020202020204" pitchFamily="34" charset="0"/>
                <a:cs typeface="Arial" panose="020B0604020202020204" pitchFamily="34" charset="0"/>
              </a:rPr>
              <a:t>continuous</a:t>
            </a:r>
            <a:r>
              <a:rPr lang="sk-SK" dirty="0">
                <a:solidFill>
                  <a:schemeClr val="tx1"/>
                </a:solidFill>
                <a:latin typeface="Arial" panose="020B0604020202020204" pitchFamily="34" charset="0"/>
                <a:cs typeface="Arial" panose="020B0604020202020204" pitchFamily="34" charset="0"/>
              </a:rPr>
              <a:t> </a:t>
            </a:r>
            <a:r>
              <a:rPr lang="sk-SK" dirty="0" err="1">
                <a:solidFill>
                  <a:schemeClr val="tx1"/>
                </a:solidFill>
                <a:latin typeface="Arial" panose="020B0604020202020204" pitchFamily="34" charset="0"/>
                <a:cs typeface="Arial" panose="020B0604020202020204" pitchFamily="34" charset="0"/>
              </a:rPr>
              <a:t>fibres</a:t>
            </a:r>
            <a:r>
              <a:rPr lang="sk-SK" dirty="0">
                <a:solidFill>
                  <a:schemeClr val="tx1"/>
                </a:solidFill>
                <a:latin typeface="Arial" panose="020B0604020202020204" pitchFamily="34" charset="0"/>
                <a:cs typeface="Arial" panose="020B0604020202020204" pitchFamily="34" charset="0"/>
              </a:rPr>
              <a:t>):</a:t>
            </a:r>
            <a:br>
              <a:rPr lang="sk-SK" dirty="0">
                <a:solidFill>
                  <a:schemeClr val="tx1"/>
                </a:solidFill>
                <a:latin typeface="Arial" panose="020B0604020202020204" pitchFamily="34" charset="0"/>
                <a:cs typeface="Arial" panose="020B0604020202020204" pitchFamily="34" charset="0"/>
              </a:rPr>
            </a:br>
            <a:endParaRPr lang="sk-SK" dirty="0">
              <a:solidFill>
                <a:schemeClr val="tx1"/>
              </a:solidFill>
              <a:latin typeface="Arial" panose="020B0604020202020204" pitchFamily="34" charset="0"/>
              <a:cs typeface="Arial" panose="020B0604020202020204" pitchFamily="34" charset="0"/>
            </a:endParaRPr>
          </a:p>
          <a:p>
            <a:pPr marL="1028700" lvl="1" indent="-342900">
              <a:buFontTx/>
              <a:buChar char="-"/>
            </a:pPr>
            <a:br>
              <a:rPr lang="sk-SK" dirty="0">
                <a:solidFill>
                  <a:schemeClr val="tx1"/>
                </a:solidFill>
                <a:latin typeface="Arial" panose="020B0604020202020204" pitchFamily="34" charset="0"/>
                <a:cs typeface="Arial" panose="020B0604020202020204" pitchFamily="34" charset="0"/>
              </a:rPr>
            </a:br>
            <a:endParaRPr lang="sk-SK" dirty="0">
              <a:solidFill>
                <a:schemeClr val="tx1"/>
              </a:solidFill>
              <a:latin typeface="Arial" panose="020B0604020202020204" pitchFamily="34" charset="0"/>
              <a:cs typeface="Arial" panose="020B0604020202020204" pitchFamily="34" charset="0"/>
            </a:endParaRPr>
          </a:p>
        </p:txBody>
      </p:sp>
      <p:sp>
        <p:nvSpPr>
          <p:cNvPr id="6" name="Zástupný objekt pre číslo snímky 5"/>
          <p:cNvSpPr>
            <a:spLocks noGrp="1"/>
          </p:cNvSpPr>
          <p:nvPr>
            <p:ph type="sldNum" sz="quarter" idx="12"/>
          </p:nvPr>
        </p:nvSpPr>
        <p:spPr/>
        <p:txBody>
          <a:bodyPr/>
          <a:lstStyle/>
          <a:p>
            <a:fld id="{831A784D-4928-4D1C-9696-D92BC1EDB409}" type="slidenum">
              <a:rPr lang="en-US" smtClean="0"/>
              <a:pPr/>
              <a:t>26</a:t>
            </a:fld>
            <a:endParaRPr lang="en-US"/>
          </a:p>
        </p:txBody>
      </p:sp>
      <p:pic>
        <p:nvPicPr>
          <p:cNvPr id="4" name="Obrázok 3">
            <a:extLst>
              <a:ext uri="{FF2B5EF4-FFF2-40B4-BE49-F238E27FC236}">
                <a16:creationId xmlns:a16="http://schemas.microsoft.com/office/drawing/2014/main" id="{9EFEC97E-6009-1B46-896D-874E599352BC}"/>
              </a:ext>
            </a:extLst>
          </p:cNvPr>
          <p:cNvPicPr>
            <a:picLocks noChangeAspect="1"/>
          </p:cNvPicPr>
          <p:nvPr/>
        </p:nvPicPr>
        <p:blipFill>
          <a:blip r:embed="rId3"/>
          <a:stretch>
            <a:fillRect/>
          </a:stretch>
        </p:blipFill>
        <p:spPr>
          <a:xfrm>
            <a:off x="278605" y="2328686"/>
            <a:ext cx="4413296" cy="1949146"/>
          </a:xfrm>
          <a:prstGeom prst="rect">
            <a:avLst/>
          </a:prstGeom>
        </p:spPr>
      </p:pic>
      <p:pic>
        <p:nvPicPr>
          <p:cNvPr id="7" name="Obrázok 6">
            <a:extLst>
              <a:ext uri="{FF2B5EF4-FFF2-40B4-BE49-F238E27FC236}">
                <a16:creationId xmlns:a16="http://schemas.microsoft.com/office/drawing/2014/main" id="{598D7D9C-8965-324A-0920-25B0FA511292}"/>
              </a:ext>
            </a:extLst>
          </p:cNvPr>
          <p:cNvPicPr>
            <a:picLocks noChangeAspect="1"/>
          </p:cNvPicPr>
          <p:nvPr/>
        </p:nvPicPr>
        <p:blipFill>
          <a:blip r:embed="rId4"/>
          <a:stretch>
            <a:fillRect/>
          </a:stretch>
        </p:blipFill>
        <p:spPr>
          <a:xfrm>
            <a:off x="4691904" y="4282118"/>
            <a:ext cx="4173488" cy="1844927"/>
          </a:xfrm>
          <a:prstGeom prst="rect">
            <a:avLst/>
          </a:prstGeom>
        </p:spPr>
      </p:pic>
      <mc:AlternateContent xmlns:mc="http://schemas.openxmlformats.org/markup-compatibility/2006">
        <mc:Choice xmlns:am3d="http://schemas.microsoft.com/office/drawing/2017/model3d" Requires="am3d">
          <p:graphicFrame>
            <p:nvGraphicFramePr>
              <p:cNvPr id="9" name="3D model 8">
                <a:extLst>
                  <a:ext uri="{FF2B5EF4-FFF2-40B4-BE49-F238E27FC236}">
                    <a16:creationId xmlns:a16="http://schemas.microsoft.com/office/drawing/2014/main" id="{55AAF9D0-B5F3-AC77-A464-CDF2EC6541BD}"/>
                  </a:ext>
                </a:extLst>
              </p:cNvPr>
              <p:cNvGraphicFramePr>
                <a:graphicFrameLocks noChangeAspect="1"/>
              </p:cNvGraphicFramePr>
              <p:nvPr/>
            </p:nvGraphicFramePr>
            <p:xfrm>
              <a:off x="6471097" y="56619"/>
              <a:ext cx="2520000" cy="1589752"/>
            </p:xfrm>
            <a:graphic>
              <a:graphicData uri="http://schemas.microsoft.com/office/drawing/2017/model3d">
                <am3d:model3d r:embed="rId5">
                  <am3d:spPr>
                    <a:xfrm>
                      <a:off x="0" y="0"/>
                      <a:ext cx="2520000" cy="1589752"/>
                    </a:xfrm>
                    <a:prstGeom prst="rect">
                      <a:avLst/>
                    </a:prstGeom>
                  </am3d:spPr>
                  <am3d:camera>
                    <am3d:pos x="0" y="0" z="55566169"/>
                    <am3d:up dx="0" dy="36000000" dz="0"/>
                    <am3d:lookAt x="0" y="0" z="0"/>
                    <am3d:perspective fov="2700000"/>
                  </am3d:camera>
                  <am3d:trans>
                    <am3d:meterPerModelUnit n="26315" d="1000000"/>
                    <am3d:preTrans dx="-18000000" dy="-8005263" dz="8005263"/>
                    <am3d:scale>
                      <am3d:sx n="1000000" d="1000000"/>
                      <am3d:sy n="1000000" d="1000000"/>
                      <am3d:sz n="1000000" d="1000000"/>
                    </am3d:scale>
                    <am3d:rot ax="3424974" ay="928613" az="1344133"/>
                    <am3d:postTrans dx="0" dy="0" dz="0"/>
                  </am3d:trans>
                  <am3d:raster rName="Office3DRenderer" rVer="16.0.8326">
                    <am3d:blip r:embed="rId6"/>
                  </am3d:raster>
                  <am3d:objViewport viewportSz="296429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3D model 8">
                <a:extLst>
                  <a:ext uri="{FF2B5EF4-FFF2-40B4-BE49-F238E27FC236}">
                    <a16:creationId xmlns:a16="http://schemas.microsoft.com/office/drawing/2014/main" id="{55AAF9D0-B5F3-AC77-A464-CDF2EC6541BD}"/>
                  </a:ext>
                </a:extLst>
              </p:cNvPr>
              <p:cNvPicPr>
                <a:picLocks noGrp="1" noRot="1" noChangeAspect="1" noMove="1" noResize="1" noEditPoints="1" noAdjustHandles="1" noChangeArrowheads="1" noChangeShapeType="1" noCrop="1"/>
              </p:cNvPicPr>
              <p:nvPr/>
            </p:nvPicPr>
            <p:blipFill>
              <a:blip r:embed="rId6"/>
              <a:stretch>
                <a:fillRect/>
              </a:stretch>
            </p:blipFill>
            <p:spPr>
              <a:xfrm>
                <a:off x="6471097" y="56619"/>
                <a:ext cx="2520000" cy="1589752"/>
              </a:xfrm>
              <a:prstGeom prst="rect">
                <a:avLst/>
              </a:prstGeom>
            </p:spPr>
          </p:pic>
        </mc:Fallback>
      </mc:AlternateContent>
      <p:pic>
        <p:nvPicPr>
          <p:cNvPr id="13" name="Obrázok 12">
            <a:extLst>
              <a:ext uri="{FF2B5EF4-FFF2-40B4-BE49-F238E27FC236}">
                <a16:creationId xmlns:a16="http://schemas.microsoft.com/office/drawing/2014/main" id="{46C90D49-CCD1-3D3F-4891-718E225B349B}"/>
              </a:ext>
            </a:extLst>
          </p:cNvPr>
          <p:cNvPicPr>
            <a:picLocks noChangeAspect="1"/>
          </p:cNvPicPr>
          <p:nvPr/>
        </p:nvPicPr>
        <p:blipFill>
          <a:blip r:embed="rId7"/>
          <a:stretch>
            <a:fillRect/>
          </a:stretch>
        </p:blipFill>
        <p:spPr>
          <a:xfrm>
            <a:off x="4691901" y="2332973"/>
            <a:ext cx="4173488" cy="1949146"/>
          </a:xfrm>
          <a:prstGeom prst="rect">
            <a:avLst/>
          </a:prstGeom>
        </p:spPr>
      </p:pic>
      <p:pic>
        <p:nvPicPr>
          <p:cNvPr id="18" name="Obrázok 17">
            <a:extLst>
              <a:ext uri="{FF2B5EF4-FFF2-40B4-BE49-F238E27FC236}">
                <a16:creationId xmlns:a16="http://schemas.microsoft.com/office/drawing/2014/main" id="{3EB13423-30BE-B5C4-5E36-A302AEB00661}"/>
              </a:ext>
            </a:extLst>
          </p:cNvPr>
          <p:cNvPicPr>
            <a:picLocks noChangeAspect="1"/>
          </p:cNvPicPr>
          <p:nvPr/>
        </p:nvPicPr>
        <p:blipFill>
          <a:blip r:embed="rId8"/>
          <a:stretch>
            <a:fillRect/>
          </a:stretch>
        </p:blipFill>
        <p:spPr>
          <a:xfrm>
            <a:off x="278597" y="4277832"/>
            <a:ext cx="4413297" cy="1906582"/>
          </a:xfrm>
          <a:prstGeom prst="rect">
            <a:avLst/>
          </a:prstGeom>
        </p:spPr>
      </p:pic>
      <p:grpSp>
        <p:nvGrpSpPr>
          <p:cNvPr id="11" name="Skupina 10">
            <a:extLst>
              <a:ext uri="{FF2B5EF4-FFF2-40B4-BE49-F238E27FC236}">
                <a16:creationId xmlns:a16="http://schemas.microsoft.com/office/drawing/2014/main" id="{77AEA67F-D9FB-D680-E3B1-042E0B571F12}"/>
              </a:ext>
            </a:extLst>
          </p:cNvPr>
          <p:cNvGrpSpPr>
            <a:grpSpLocks noChangeAspect="1"/>
          </p:cNvGrpSpPr>
          <p:nvPr/>
        </p:nvGrpSpPr>
        <p:grpSpPr>
          <a:xfrm>
            <a:off x="6420915" y="6311182"/>
            <a:ext cx="905038" cy="450000"/>
            <a:chOff x="6252026" y="4365694"/>
            <a:chExt cx="2172099" cy="1080000"/>
          </a:xfrm>
        </p:grpSpPr>
        <p:pic>
          <p:nvPicPr>
            <p:cNvPr id="12" name="Picture 4" descr="Logotypes | Norway grants">
              <a:extLst>
                <a:ext uri="{FF2B5EF4-FFF2-40B4-BE49-F238E27FC236}">
                  <a16:creationId xmlns:a16="http://schemas.microsoft.com/office/drawing/2014/main" id="{DF468919-D723-E383-76BC-65EAAFA04A9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52026" y="4365694"/>
              <a:ext cx="963001"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4" name="Obrázok 13">
              <a:extLst>
                <a:ext uri="{FF2B5EF4-FFF2-40B4-BE49-F238E27FC236}">
                  <a16:creationId xmlns:a16="http://schemas.microsoft.com/office/drawing/2014/main" id="{A4A2DD6D-CC7B-AA88-9B1A-FA07F27F2BEF}"/>
                </a:ext>
              </a:extLst>
            </p:cNvPr>
            <p:cNvPicPr>
              <a:picLocks noChangeAspect="1"/>
            </p:cNvPicPr>
            <p:nvPr/>
          </p:nvPicPr>
          <p:blipFill>
            <a:blip r:embed="rId10"/>
            <a:stretch>
              <a:fillRect/>
            </a:stretch>
          </p:blipFill>
          <p:spPr>
            <a:xfrm>
              <a:off x="7344124" y="4365694"/>
              <a:ext cx="1080001" cy="1080000"/>
            </a:xfrm>
            <a:prstGeom prst="rect">
              <a:avLst/>
            </a:prstGeom>
          </p:spPr>
        </p:pic>
      </p:grpSp>
    </p:spTree>
    <p:extLst>
      <p:ext uri="{BB962C8B-B14F-4D97-AF65-F5344CB8AC3E}">
        <p14:creationId xmlns:p14="http://schemas.microsoft.com/office/powerpoint/2010/main" val="25773995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12C995D-B4D6-FBF1-5C1A-2B75462810D9}"/>
              </a:ext>
            </a:extLst>
          </p:cNvPr>
          <p:cNvSpPr>
            <a:spLocks noGrp="1"/>
          </p:cNvSpPr>
          <p:nvPr>
            <p:ph type="title"/>
          </p:nvPr>
        </p:nvSpPr>
        <p:spPr/>
        <p:txBody>
          <a:bodyPr/>
          <a:lstStyle/>
          <a:p>
            <a:r>
              <a:rPr lang="sk-SK" dirty="0" err="1"/>
              <a:t>Additive</a:t>
            </a:r>
            <a:r>
              <a:rPr lang="sk-SK" dirty="0"/>
              <a:t> </a:t>
            </a:r>
            <a:r>
              <a:rPr lang="sk-SK" dirty="0" err="1"/>
              <a:t>manufacturing</a:t>
            </a:r>
            <a:r>
              <a:rPr lang="sk-SK" dirty="0"/>
              <a:t> </a:t>
            </a:r>
          </a:p>
        </p:txBody>
      </p:sp>
      <p:sp>
        <p:nvSpPr>
          <p:cNvPr id="3" name="Zástupný objekt pre obsah 2">
            <a:extLst>
              <a:ext uri="{FF2B5EF4-FFF2-40B4-BE49-F238E27FC236}">
                <a16:creationId xmlns:a16="http://schemas.microsoft.com/office/drawing/2014/main" id="{A7DFDEA7-92C3-4625-B283-5F533BE2F88F}"/>
              </a:ext>
            </a:extLst>
          </p:cNvPr>
          <p:cNvSpPr>
            <a:spLocks noGrp="1"/>
          </p:cNvSpPr>
          <p:nvPr>
            <p:ph sz="quarter" idx="13"/>
          </p:nvPr>
        </p:nvSpPr>
        <p:spPr/>
        <p:txBody>
          <a:bodyPr/>
          <a:lstStyle/>
          <a:p>
            <a:pPr marL="342900" indent="-342900">
              <a:buFontTx/>
              <a:buChar char="-"/>
            </a:pPr>
            <a:r>
              <a:rPr lang="en-US" dirty="0">
                <a:solidFill>
                  <a:schemeClr val="tx1"/>
                </a:solidFill>
              </a:rPr>
              <a:t>Dpt. of Machining and Production Technologies</a:t>
            </a:r>
            <a:endParaRPr lang="sk-SK" dirty="0">
              <a:solidFill>
                <a:schemeClr val="tx1"/>
              </a:solidFill>
            </a:endParaRPr>
          </a:p>
          <a:p>
            <a:pPr marL="1028700" lvl="1" indent="-342900">
              <a:buFontTx/>
              <a:buChar char="-"/>
            </a:pPr>
            <a:r>
              <a:rPr lang="sk-SK" dirty="0">
                <a:solidFill>
                  <a:schemeClr val="tx1"/>
                </a:solidFill>
                <a:latin typeface="Arial" panose="020B0604020202020204" pitchFamily="34" charset="0"/>
                <a:cs typeface="Arial" panose="020B0604020202020204" pitchFamily="34" charset="0"/>
              </a:rPr>
              <a:t>ADAM (</a:t>
            </a:r>
            <a:r>
              <a:rPr lang="sk-SK" dirty="0" err="1">
                <a:solidFill>
                  <a:schemeClr val="tx1"/>
                </a:solidFill>
                <a:latin typeface="Arial" panose="020B0604020202020204" pitchFamily="34" charset="0"/>
                <a:cs typeface="Arial" panose="020B0604020202020204" pitchFamily="34" charset="0"/>
              </a:rPr>
              <a:t>cooperation</a:t>
            </a:r>
            <a:r>
              <a:rPr lang="sk-SK" dirty="0">
                <a:solidFill>
                  <a:schemeClr val="tx1"/>
                </a:solidFill>
                <a:latin typeface="Arial" panose="020B0604020202020204" pitchFamily="34" charset="0"/>
                <a:cs typeface="Arial" panose="020B0604020202020204" pitchFamily="34" charset="0"/>
              </a:rPr>
              <a:t> </a:t>
            </a:r>
            <a:r>
              <a:rPr lang="sk-SK" dirty="0" err="1">
                <a:solidFill>
                  <a:schemeClr val="tx1"/>
                </a:solidFill>
                <a:latin typeface="Arial" panose="020B0604020202020204" pitchFamily="34" charset="0"/>
                <a:cs typeface="Arial" panose="020B0604020202020204" pitchFamily="34" charset="0"/>
              </a:rPr>
              <a:t>with</a:t>
            </a:r>
            <a:r>
              <a:rPr lang="sk-SK" dirty="0">
                <a:solidFill>
                  <a:schemeClr val="tx1"/>
                </a:solidFill>
                <a:latin typeface="Arial" panose="020B0604020202020204" pitchFamily="34" charset="0"/>
                <a:cs typeface="Arial" panose="020B0604020202020204" pitchFamily="34" charset="0"/>
              </a:rPr>
              <a:t> </a:t>
            </a:r>
            <a:r>
              <a:rPr lang="sk-SK" dirty="0" err="1">
                <a:solidFill>
                  <a:schemeClr val="tx1"/>
                </a:solidFill>
                <a:latin typeface="Arial" panose="020B0604020202020204" pitchFamily="34" charset="0"/>
                <a:cs typeface="Arial" panose="020B0604020202020204" pitchFamily="34" charset="0"/>
              </a:rPr>
              <a:t>universities</a:t>
            </a:r>
            <a:r>
              <a:rPr lang="sk-SK" dirty="0">
                <a:solidFill>
                  <a:schemeClr val="tx1"/>
                </a:solidFill>
                <a:latin typeface="Arial" panose="020B0604020202020204" pitchFamily="34" charset="0"/>
                <a:cs typeface="Arial" panose="020B0604020202020204" pitchFamily="34" charset="0"/>
              </a:rPr>
              <a:t> </a:t>
            </a:r>
            <a:r>
              <a:rPr lang="sk-SK" dirty="0" err="1">
                <a:solidFill>
                  <a:schemeClr val="tx1"/>
                </a:solidFill>
                <a:latin typeface="Arial" panose="020B0604020202020204" pitchFamily="34" charset="0"/>
                <a:cs typeface="Arial" panose="020B0604020202020204" pitchFamily="34" charset="0"/>
              </a:rPr>
              <a:t>from</a:t>
            </a:r>
            <a:r>
              <a:rPr lang="sk-SK" dirty="0">
                <a:solidFill>
                  <a:schemeClr val="tx1"/>
                </a:solidFill>
                <a:latin typeface="Arial" panose="020B0604020202020204" pitchFamily="34" charset="0"/>
                <a:cs typeface="Arial" panose="020B0604020202020204" pitchFamily="34" charset="0"/>
              </a:rPr>
              <a:t> </a:t>
            </a:r>
            <a:r>
              <a:rPr lang="sk-SK" dirty="0" err="1">
                <a:solidFill>
                  <a:schemeClr val="tx1"/>
                </a:solidFill>
                <a:latin typeface="Arial" panose="020B0604020202020204" pitchFamily="34" charset="0"/>
                <a:cs typeface="Arial" panose="020B0604020202020204" pitchFamily="34" charset="0"/>
              </a:rPr>
              <a:t>Czechia</a:t>
            </a:r>
            <a:r>
              <a:rPr lang="sk-SK" dirty="0">
                <a:solidFill>
                  <a:schemeClr val="tx1"/>
                </a:solidFill>
                <a:latin typeface="Arial" panose="020B0604020202020204" pitchFamily="34" charset="0"/>
                <a:cs typeface="Arial" panose="020B0604020202020204" pitchFamily="34" charset="0"/>
              </a:rPr>
              <a:t>):</a:t>
            </a:r>
            <a:br>
              <a:rPr lang="sk-SK" dirty="0">
                <a:solidFill>
                  <a:schemeClr val="tx1"/>
                </a:solidFill>
                <a:latin typeface="Arial" panose="020B0604020202020204" pitchFamily="34" charset="0"/>
                <a:cs typeface="Arial" panose="020B0604020202020204" pitchFamily="34" charset="0"/>
              </a:rPr>
            </a:br>
            <a:endParaRPr lang="sk-SK" dirty="0">
              <a:solidFill>
                <a:schemeClr val="tx1"/>
              </a:solidFill>
              <a:latin typeface="Arial" panose="020B0604020202020204" pitchFamily="34" charset="0"/>
              <a:cs typeface="Arial" panose="020B0604020202020204" pitchFamily="34" charset="0"/>
            </a:endParaRPr>
          </a:p>
        </p:txBody>
      </p:sp>
      <p:sp>
        <p:nvSpPr>
          <p:cNvPr id="6" name="Zástupný objekt pre číslo snímky 5"/>
          <p:cNvSpPr>
            <a:spLocks noGrp="1"/>
          </p:cNvSpPr>
          <p:nvPr>
            <p:ph type="sldNum" sz="quarter" idx="12"/>
          </p:nvPr>
        </p:nvSpPr>
        <p:spPr/>
        <p:txBody>
          <a:bodyPr/>
          <a:lstStyle/>
          <a:p>
            <a:fld id="{831A784D-4928-4D1C-9696-D92BC1EDB409}" type="slidenum">
              <a:rPr lang="en-US" smtClean="0"/>
              <a:pPr/>
              <a:t>27</a:t>
            </a:fld>
            <a:endParaRPr lang="en-US"/>
          </a:p>
        </p:txBody>
      </p:sp>
      <p:pic>
        <p:nvPicPr>
          <p:cNvPr id="15" name="Obrázok 14">
            <a:extLst>
              <a:ext uri="{FF2B5EF4-FFF2-40B4-BE49-F238E27FC236}">
                <a16:creationId xmlns:a16="http://schemas.microsoft.com/office/drawing/2014/main" id="{4D17C774-6705-C10D-2191-61209E8D208E}"/>
              </a:ext>
            </a:extLst>
          </p:cNvPr>
          <p:cNvPicPr>
            <a:picLocks noChangeAspect="1"/>
          </p:cNvPicPr>
          <p:nvPr/>
        </p:nvPicPr>
        <p:blipFill>
          <a:blip r:embed="rId3"/>
          <a:stretch>
            <a:fillRect/>
          </a:stretch>
        </p:blipFill>
        <p:spPr>
          <a:xfrm>
            <a:off x="2051999" y="2496494"/>
            <a:ext cx="5040000" cy="1507693"/>
          </a:xfrm>
          <a:prstGeom prst="rect">
            <a:avLst/>
          </a:prstGeom>
        </p:spPr>
      </p:pic>
      <p:pic>
        <p:nvPicPr>
          <p:cNvPr id="19" name="Obrázok 18">
            <a:extLst>
              <a:ext uri="{FF2B5EF4-FFF2-40B4-BE49-F238E27FC236}">
                <a16:creationId xmlns:a16="http://schemas.microsoft.com/office/drawing/2014/main" id="{3C50DAE7-7F3D-F959-984A-97E2898491EB}"/>
              </a:ext>
            </a:extLst>
          </p:cNvPr>
          <p:cNvPicPr>
            <a:picLocks noChangeAspect="1"/>
          </p:cNvPicPr>
          <p:nvPr/>
        </p:nvPicPr>
        <p:blipFill>
          <a:blip r:embed="rId4"/>
          <a:stretch>
            <a:fillRect/>
          </a:stretch>
        </p:blipFill>
        <p:spPr>
          <a:xfrm rot="5400000">
            <a:off x="3803489" y="2766342"/>
            <a:ext cx="1537021" cy="5040000"/>
          </a:xfrm>
          <a:prstGeom prst="rect">
            <a:avLst/>
          </a:prstGeom>
        </p:spPr>
      </p:pic>
      <p:sp>
        <p:nvSpPr>
          <p:cNvPr id="4" name="BlokTextu 3">
            <a:extLst>
              <a:ext uri="{FF2B5EF4-FFF2-40B4-BE49-F238E27FC236}">
                <a16:creationId xmlns:a16="http://schemas.microsoft.com/office/drawing/2014/main" id="{D7B286F9-DCBF-DB53-5D92-0943F9D1070D}"/>
              </a:ext>
            </a:extLst>
          </p:cNvPr>
          <p:cNvSpPr txBox="1"/>
          <p:nvPr/>
        </p:nvSpPr>
        <p:spPr>
          <a:xfrm>
            <a:off x="7223760" y="5937955"/>
            <a:ext cx="1398240" cy="307777"/>
          </a:xfrm>
          <a:prstGeom prst="rect">
            <a:avLst/>
          </a:prstGeom>
          <a:noFill/>
        </p:spPr>
        <p:txBody>
          <a:bodyPr wrap="square" rtlCol="0">
            <a:spAutoFit/>
          </a:bodyPr>
          <a:lstStyle/>
          <a:p>
            <a:pPr algn="r"/>
            <a:r>
              <a:rPr lang="sk-SK" sz="1400" dirty="0" err="1">
                <a:latin typeface="Arial" panose="020B0604020202020204" pitchFamily="34" charset="0"/>
                <a:cs typeface="Arial" panose="020B0604020202020204" pitchFamily="34" charset="0"/>
              </a:rPr>
              <a:t>Dpt</a:t>
            </a:r>
            <a:r>
              <a:rPr lang="sk-SK" sz="1400" dirty="0">
                <a:latin typeface="Arial" panose="020B0604020202020204" pitchFamily="34" charset="0"/>
                <a:cs typeface="Arial" panose="020B0604020202020204" pitchFamily="34" charset="0"/>
              </a:rPr>
              <a:t>. </a:t>
            </a:r>
            <a:r>
              <a:rPr lang="sk-SK" sz="1400" dirty="0" err="1">
                <a:latin typeface="Arial" panose="020B0604020202020204" pitchFamily="34" charset="0"/>
                <a:cs typeface="Arial" panose="020B0604020202020204" pitchFamily="34" charset="0"/>
              </a:rPr>
              <a:t>archive</a:t>
            </a:r>
            <a:endParaRPr lang="sk-SK" sz="1400" dirty="0">
              <a:latin typeface="Arial" panose="020B0604020202020204" pitchFamily="34" charset="0"/>
              <a:cs typeface="Arial" panose="020B0604020202020204" pitchFamily="34" charset="0"/>
            </a:endParaRPr>
          </a:p>
        </p:txBody>
      </p:sp>
      <p:grpSp>
        <p:nvGrpSpPr>
          <p:cNvPr id="9" name="Skupina 8">
            <a:extLst>
              <a:ext uri="{FF2B5EF4-FFF2-40B4-BE49-F238E27FC236}">
                <a16:creationId xmlns:a16="http://schemas.microsoft.com/office/drawing/2014/main" id="{9C65FC16-16D2-D86F-338E-B1E4D1924558}"/>
              </a:ext>
            </a:extLst>
          </p:cNvPr>
          <p:cNvGrpSpPr>
            <a:grpSpLocks noChangeAspect="1"/>
          </p:cNvGrpSpPr>
          <p:nvPr/>
        </p:nvGrpSpPr>
        <p:grpSpPr>
          <a:xfrm>
            <a:off x="6420915" y="6311182"/>
            <a:ext cx="905038" cy="450000"/>
            <a:chOff x="6252026" y="4365694"/>
            <a:chExt cx="2172099" cy="1080000"/>
          </a:xfrm>
        </p:grpSpPr>
        <p:pic>
          <p:nvPicPr>
            <p:cNvPr id="10" name="Picture 4" descr="Logotypes | Norway grants">
              <a:extLst>
                <a:ext uri="{FF2B5EF4-FFF2-40B4-BE49-F238E27FC236}">
                  <a16:creationId xmlns:a16="http://schemas.microsoft.com/office/drawing/2014/main" id="{4F4BC01A-B22A-F6B0-3C9E-F900CD0252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2026" y="4365694"/>
              <a:ext cx="963001"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Obrázok 10">
              <a:extLst>
                <a:ext uri="{FF2B5EF4-FFF2-40B4-BE49-F238E27FC236}">
                  <a16:creationId xmlns:a16="http://schemas.microsoft.com/office/drawing/2014/main" id="{16AD189D-AA27-F2EE-0B99-36AA34C4232A}"/>
                </a:ext>
              </a:extLst>
            </p:cNvPr>
            <p:cNvPicPr>
              <a:picLocks noChangeAspect="1"/>
            </p:cNvPicPr>
            <p:nvPr/>
          </p:nvPicPr>
          <p:blipFill>
            <a:blip r:embed="rId6"/>
            <a:stretch>
              <a:fillRect/>
            </a:stretch>
          </p:blipFill>
          <p:spPr>
            <a:xfrm>
              <a:off x="7344124" y="4365694"/>
              <a:ext cx="1080001" cy="1080000"/>
            </a:xfrm>
            <a:prstGeom prst="rect">
              <a:avLst/>
            </a:prstGeom>
          </p:spPr>
        </p:pic>
      </p:grpSp>
    </p:spTree>
    <p:extLst>
      <p:ext uri="{BB962C8B-B14F-4D97-AF65-F5344CB8AC3E}">
        <p14:creationId xmlns:p14="http://schemas.microsoft.com/office/powerpoint/2010/main" val="9426045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12C995D-B4D6-FBF1-5C1A-2B75462810D9}"/>
              </a:ext>
            </a:extLst>
          </p:cNvPr>
          <p:cNvSpPr>
            <a:spLocks noGrp="1"/>
          </p:cNvSpPr>
          <p:nvPr>
            <p:ph type="title"/>
          </p:nvPr>
        </p:nvSpPr>
        <p:spPr/>
        <p:txBody>
          <a:bodyPr/>
          <a:lstStyle/>
          <a:p>
            <a:r>
              <a:rPr lang="sk-SK" dirty="0" err="1"/>
              <a:t>Additive</a:t>
            </a:r>
            <a:r>
              <a:rPr lang="sk-SK" dirty="0"/>
              <a:t> </a:t>
            </a:r>
            <a:r>
              <a:rPr lang="sk-SK" dirty="0" err="1"/>
              <a:t>manufacturing</a:t>
            </a:r>
            <a:r>
              <a:rPr lang="sk-SK" dirty="0"/>
              <a:t> </a:t>
            </a:r>
          </a:p>
        </p:txBody>
      </p:sp>
      <p:sp>
        <p:nvSpPr>
          <p:cNvPr id="3" name="Zástupný objekt pre obsah 2">
            <a:extLst>
              <a:ext uri="{FF2B5EF4-FFF2-40B4-BE49-F238E27FC236}">
                <a16:creationId xmlns:a16="http://schemas.microsoft.com/office/drawing/2014/main" id="{A7DFDEA7-92C3-4625-B283-5F533BE2F88F}"/>
              </a:ext>
            </a:extLst>
          </p:cNvPr>
          <p:cNvSpPr>
            <a:spLocks noGrp="1"/>
          </p:cNvSpPr>
          <p:nvPr>
            <p:ph sz="quarter" idx="13"/>
          </p:nvPr>
        </p:nvSpPr>
        <p:spPr/>
        <p:txBody>
          <a:bodyPr/>
          <a:lstStyle/>
          <a:p>
            <a:pPr marL="342900" indent="-342900">
              <a:buFontTx/>
              <a:buChar char="-"/>
            </a:pPr>
            <a:r>
              <a:rPr lang="sk-SK">
                <a:solidFill>
                  <a:schemeClr val="tx1"/>
                </a:solidFill>
              </a:rPr>
              <a:t>Katedra obrábania a výrobnej techniky</a:t>
            </a:r>
          </a:p>
          <a:p>
            <a:pPr marL="1028700" lvl="1" indent="-342900">
              <a:buFontTx/>
              <a:buChar char="-"/>
            </a:pPr>
            <a:r>
              <a:rPr lang="sk-SK">
                <a:solidFill>
                  <a:schemeClr val="tx1"/>
                </a:solidFill>
                <a:latin typeface="Arial" panose="020B0604020202020204" pitchFamily="34" charset="0"/>
                <a:cs typeface="Arial" panose="020B0604020202020204" pitchFamily="34" charset="0"/>
              </a:rPr>
              <a:t>ADAM (spolupráca s CZ univerzitami):</a:t>
            </a:r>
            <a:br>
              <a:rPr lang="sk-SK">
                <a:solidFill>
                  <a:schemeClr val="tx1"/>
                </a:solidFill>
                <a:latin typeface="Arial" panose="020B0604020202020204" pitchFamily="34" charset="0"/>
                <a:cs typeface="Arial" panose="020B0604020202020204" pitchFamily="34" charset="0"/>
              </a:rPr>
            </a:br>
            <a:endParaRPr lang="sk-SK">
              <a:solidFill>
                <a:schemeClr val="tx1"/>
              </a:solidFill>
              <a:latin typeface="Arial" panose="020B0604020202020204" pitchFamily="34" charset="0"/>
              <a:cs typeface="Arial" panose="020B0604020202020204" pitchFamily="34" charset="0"/>
            </a:endParaRPr>
          </a:p>
        </p:txBody>
      </p:sp>
      <p:sp>
        <p:nvSpPr>
          <p:cNvPr id="6" name="Zástupný objekt pre číslo snímky 5"/>
          <p:cNvSpPr>
            <a:spLocks noGrp="1"/>
          </p:cNvSpPr>
          <p:nvPr>
            <p:ph type="sldNum" sz="quarter" idx="12"/>
          </p:nvPr>
        </p:nvSpPr>
        <p:spPr/>
        <p:txBody>
          <a:bodyPr/>
          <a:lstStyle/>
          <a:p>
            <a:fld id="{831A784D-4928-4D1C-9696-D92BC1EDB409}" type="slidenum">
              <a:rPr lang="en-US" smtClean="0"/>
              <a:pPr/>
              <a:t>28</a:t>
            </a:fld>
            <a:endParaRPr lang="en-US"/>
          </a:p>
        </p:txBody>
      </p:sp>
      <p:pic>
        <p:nvPicPr>
          <p:cNvPr id="15" name="Obrázok 14">
            <a:extLst>
              <a:ext uri="{FF2B5EF4-FFF2-40B4-BE49-F238E27FC236}">
                <a16:creationId xmlns:a16="http://schemas.microsoft.com/office/drawing/2014/main" id="{4D17C774-6705-C10D-2191-61209E8D208E}"/>
              </a:ext>
            </a:extLst>
          </p:cNvPr>
          <p:cNvPicPr>
            <a:picLocks noChangeAspect="1"/>
          </p:cNvPicPr>
          <p:nvPr/>
        </p:nvPicPr>
        <p:blipFill>
          <a:blip r:embed="rId3"/>
          <a:stretch>
            <a:fillRect/>
          </a:stretch>
        </p:blipFill>
        <p:spPr>
          <a:xfrm>
            <a:off x="2051999" y="2496494"/>
            <a:ext cx="5040000" cy="1507693"/>
          </a:xfrm>
          <a:prstGeom prst="rect">
            <a:avLst/>
          </a:prstGeom>
        </p:spPr>
      </p:pic>
      <p:pic>
        <p:nvPicPr>
          <p:cNvPr id="19" name="Obrázok 18">
            <a:extLst>
              <a:ext uri="{FF2B5EF4-FFF2-40B4-BE49-F238E27FC236}">
                <a16:creationId xmlns:a16="http://schemas.microsoft.com/office/drawing/2014/main" id="{3C50DAE7-7F3D-F959-984A-97E2898491EB}"/>
              </a:ext>
            </a:extLst>
          </p:cNvPr>
          <p:cNvPicPr>
            <a:picLocks noChangeAspect="1"/>
          </p:cNvPicPr>
          <p:nvPr/>
        </p:nvPicPr>
        <p:blipFill>
          <a:blip r:embed="rId4"/>
          <a:stretch>
            <a:fillRect/>
          </a:stretch>
        </p:blipFill>
        <p:spPr>
          <a:xfrm rot="5400000">
            <a:off x="3803489" y="2766342"/>
            <a:ext cx="1537021" cy="5040000"/>
          </a:xfrm>
          <a:prstGeom prst="rect">
            <a:avLst/>
          </a:prstGeom>
        </p:spPr>
      </p:pic>
      <p:pic>
        <p:nvPicPr>
          <p:cNvPr id="21" name="Obrázok 20">
            <a:extLst>
              <a:ext uri="{FF2B5EF4-FFF2-40B4-BE49-F238E27FC236}">
                <a16:creationId xmlns:a16="http://schemas.microsoft.com/office/drawing/2014/main" id="{ACA10468-D5FD-0269-B553-F10AE8CE2FB0}"/>
              </a:ext>
            </a:extLst>
          </p:cNvPr>
          <p:cNvPicPr>
            <a:picLocks noChangeAspect="1"/>
          </p:cNvPicPr>
          <p:nvPr/>
        </p:nvPicPr>
        <p:blipFill>
          <a:blip r:embed="rId5"/>
          <a:stretch>
            <a:fillRect/>
          </a:stretch>
        </p:blipFill>
        <p:spPr>
          <a:xfrm>
            <a:off x="746412" y="1354138"/>
            <a:ext cx="7200000" cy="4717668"/>
          </a:xfrm>
          <a:prstGeom prst="rect">
            <a:avLst/>
          </a:prstGeom>
        </p:spPr>
      </p:pic>
      <p:sp>
        <p:nvSpPr>
          <p:cNvPr id="4" name="BlokTextu 3">
            <a:extLst>
              <a:ext uri="{FF2B5EF4-FFF2-40B4-BE49-F238E27FC236}">
                <a16:creationId xmlns:a16="http://schemas.microsoft.com/office/drawing/2014/main" id="{1527BF6E-E763-510E-4513-A03FE60C0592}"/>
              </a:ext>
            </a:extLst>
          </p:cNvPr>
          <p:cNvSpPr txBox="1"/>
          <p:nvPr/>
        </p:nvSpPr>
        <p:spPr>
          <a:xfrm>
            <a:off x="7223760" y="5937955"/>
            <a:ext cx="1398240" cy="307777"/>
          </a:xfrm>
          <a:prstGeom prst="rect">
            <a:avLst/>
          </a:prstGeom>
          <a:noFill/>
        </p:spPr>
        <p:txBody>
          <a:bodyPr wrap="square" rtlCol="0">
            <a:spAutoFit/>
          </a:bodyPr>
          <a:lstStyle/>
          <a:p>
            <a:pPr algn="r"/>
            <a:r>
              <a:rPr lang="sk-SK" sz="1400" dirty="0" err="1">
                <a:latin typeface="Arial" panose="020B0604020202020204" pitchFamily="34" charset="0"/>
                <a:cs typeface="Arial" panose="020B0604020202020204" pitchFamily="34" charset="0"/>
              </a:rPr>
              <a:t>Dpt</a:t>
            </a:r>
            <a:r>
              <a:rPr lang="sk-SK" sz="1400" dirty="0">
                <a:latin typeface="Arial" panose="020B0604020202020204" pitchFamily="34" charset="0"/>
                <a:cs typeface="Arial" panose="020B0604020202020204" pitchFamily="34" charset="0"/>
              </a:rPr>
              <a:t>. </a:t>
            </a:r>
            <a:r>
              <a:rPr lang="sk-SK" sz="1400" dirty="0" err="1">
                <a:latin typeface="Arial" panose="020B0604020202020204" pitchFamily="34" charset="0"/>
                <a:cs typeface="Arial" panose="020B0604020202020204" pitchFamily="34" charset="0"/>
              </a:rPr>
              <a:t>archive</a:t>
            </a:r>
            <a:endParaRPr lang="sk-SK" sz="1400" dirty="0">
              <a:latin typeface="Arial" panose="020B0604020202020204" pitchFamily="34" charset="0"/>
              <a:cs typeface="Arial" panose="020B0604020202020204" pitchFamily="34" charset="0"/>
            </a:endParaRPr>
          </a:p>
        </p:txBody>
      </p:sp>
      <p:grpSp>
        <p:nvGrpSpPr>
          <p:cNvPr id="9" name="Skupina 8">
            <a:extLst>
              <a:ext uri="{FF2B5EF4-FFF2-40B4-BE49-F238E27FC236}">
                <a16:creationId xmlns:a16="http://schemas.microsoft.com/office/drawing/2014/main" id="{F5B564D0-302C-13A4-D7C1-E971CB4BDCE7}"/>
              </a:ext>
            </a:extLst>
          </p:cNvPr>
          <p:cNvGrpSpPr>
            <a:grpSpLocks noChangeAspect="1"/>
          </p:cNvGrpSpPr>
          <p:nvPr/>
        </p:nvGrpSpPr>
        <p:grpSpPr>
          <a:xfrm>
            <a:off x="6420915" y="6311182"/>
            <a:ext cx="905038" cy="450000"/>
            <a:chOff x="6252026" y="4365694"/>
            <a:chExt cx="2172099" cy="1080000"/>
          </a:xfrm>
        </p:grpSpPr>
        <p:pic>
          <p:nvPicPr>
            <p:cNvPr id="10" name="Picture 4" descr="Logotypes | Norway grants">
              <a:extLst>
                <a:ext uri="{FF2B5EF4-FFF2-40B4-BE49-F238E27FC236}">
                  <a16:creationId xmlns:a16="http://schemas.microsoft.com/office/drawing/2014/main" id="{7CC0D7CB-755F-CA38-1A16-42553A8A0E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52026" y="4365694"/>
              <a:ext cx="963001"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Obrázok 10">
              <a:extLst>
                <a:ext uri="{FF2B5EF4-FFF2-40B4-BE49-F238E27FC236}">
                  <a16:creationId xmlns:a16="http://schemas.microsoft.com/office/drawing/2014/main" id="{87344D8A-CEE9-AD8D-7C05-9A0BDF6ADA11}"/>
                </a:ext>
              </a:extLst>
            </p:cNvPr>
            <p:cNvPicPr>
              <a:picLocks noChangeAspect="1"/>
            </p:cNvPicPr>
            <p:nvPr/>
          </p:nvPicPr>
          <p:blipFill>
            <a:blip r:embed="rId7"/>
            <a:stretch>
              <a:fillRect/>
            </a:stretch>
          </p:blipFill>
          <p:spPr>
            <a:xfrm>
              <a:off x="7344124" y="4365694"/>
              <a:ext cx="1080001" cy="1080000"/>
            </a:xfrm>
            <a:prstGeom prst="rect">
              <a:avLst/>
            </a:prstGeom>
          </p:spPr>
        </p:pic>
      </p:grpSp>
    </p:spTree>
    <p:extLst>
      <p:ext uri="{BB962C8B-B14F-4D97-AF65-F5344CB8AC3E}">
        <p14:creationId xmlns:p14="http://schemas.microsoft.com/office/powerpoint/2010/main" val="16382534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12C995D-B4D6-FBF1-5C1A-2B75462810D9}"/>
              </a:ext>
            </a:extLst>
          </p:cNvPr>
          <p:cNvSpPr>
            <a:spLocks noGrp="1"/>
          </p:cNvSpPr>
          <p:nvPr>
            <p:ph type="title"/>
          </p:nvPr>
        </p:nvSpPr>
        <p:spPr/>
        <p:txBody>
          <a:bodyPr/>
          <a:lstStyle/>
          <a:p>
            <a:r>
              <a:rPr lang="sk-SK" dirty="0" err="1"/>
              <a:t>Additive</a:t>
            </a:r>
            <a:r>
              <a:rPr lang="sk-SK" dirty="0"/>
              <a:t> </a:t>
            </a:r>
            <a:r>
              <a:rPr lang="sk-SK" dirty="0" err="1"/>
              <a:t>manufacturing</a:t>
            </a:r>
            <a:r>
              <a:rPr lang="sk-SK" dirty="0"/>
              <a:t> </a:t>
            </a:r>
          </a:p>
        </p:txBody>
      </p:sp>
      <p:sp>
        <p:nvSpPr>
          <p:cNvPr id="3" name="Zástupný objekt pre obsah 2">
            <a:extLst>
              <a:ext uri="{FF2B5EF4-FFF2-40B4-BE49-F238E27FC236}">
                <a16:creationId xmlns:a16="http://schemas.microsoft.com/office/drawing/2014/main" id="{A7DFDEA7-92C3-4625-B283-5F533BE2F88F}"/>
              </a:ext>
            </a:extLst>
          </p:cNvPr>
          <p:cNvSpPr>
            <a:spLocks noGrp="1"/>
          </p:cNvSpPr>
          <p:nvPr>
            <p:ph sz="quarter" idx="13"/>
          </p:nvPr>
        </p:nvSpPr>
        <p:spPr/>
        <p:txBody>
          <a:bodyPr/>
          <a:lstStyle/>
          <a:p>
            <a:pPr marL="342900" indent="-342900">
              <a:buFontTx/>
              <a:buChar char="-"/>
            </a:pPr>
            <a:r>
              <a:rPr lang="en-US" dirty="0">
                <a:solidFill>
                  <a:schemeClr val="tx1"/>
                </a:solidFill>
              </a:rPr>
              <a:t>Dpt. of Machining and Production Technologies</a:t>
            </a:r>
            <a:endParaRPr lang="sk-SK" dirty="0">
              <a:solidFill>
                <a:schemeClr val="tx1"/>
              </a:solidFill>
            </a:endParaRPr>
          </a:p>
          <a:p>
            <a:pPr marL="1028700" lvl="1" indent="-342900">
              <a:buFontTx/>
              <a:buChar char="-"/>
            </a:pPr>
            <a:r>
              <a:rPr lang="sk-SK" dirty="0">
                <a:solidFill>
                  <a:schemeClr val="tx1"/>
                </a:solidFill>
                <a:latin typeface="Arial" panose="020B0604020202020204" pitchFamily="34" charset="0"/>
                <a:cs typeface="Arial" panose="020B0604020202020204" pitchFamily="34" charset="0"/>
              </a:rPr>
              <a:t>ADAM (</a:t>
            </a:r>
            <a:r>
              <a:rPr lang="sk-SK" dirty="0" err="1">
                <a:solidFill>
                  <a:schemeClr val="tx1"/>
                </a:solidFill>
                <a:latin typeface="Arial" panose="020B0604020202020204" pitchFamily="34" charset="0"/>
                <a:cs typeface="Arial" panose="020B0604020202020204" pitchFamily="34" charset="0"/>
              </a:rPr>
              <a:t>cooperation</a:t>
            </a:r>
            <a:r>
              <a:rPr lang="sk-SK" dirty="0">
                <a:solidFill>
                  <a:schemeClr val="tx1"/>
                </a:solidFill>
                <a:latin typeface="Arial" panose="020B0604020202020204" pitchFamily="34" charset="0"/>
                <a:cs typeface="Arial" panose="020B0604020202020204" pitchFamily="34" charset="0"/>
              </a:rPr>
              <a:t> </a:t>
            </a:r>
            <a:r>
              <a:rPr lang="sk-SK" dirty="0" err="1">
                <a:solidFill>
                  <a:schemeClr val="tx1"/>
                </a:solidFill>
                <a:latin typeface="Arial" panose="020B0604020202020204" pitchFamily="34" charset="0"/>
                <a:cs typeface="Arial" panose="020B0604020202020204" pitchFamily="34" charset="0"/>
              </a:rPr>
              <a:t>with</a:t>
            </a:r>
            <a:r>
              <a:rPr lang="sk-SK" dirty="0">
                <a:solidFill>
                  <a:schemeClr val="tx1"/>
                </a:solidFill>
                <a:latin typeface="Arial" panose="020B0604020202020204" pitchFamily="34" charset="0"/>
                <a:cs typeface="Arial" panose="020B0604020202020204" pitchFamily="34" charset="0"/>
              </a:rPr>
              <a:t> </a:t>
            </a:r>
            <a:br>
              <a:rPr lang="sk-SK" dirty="0">
                <a:solidFill>
                  <a:schemeClr val="tx1"/>
                </a:solidFill>
                <a:latin typeface="Arial" panose="020B0604020202020204" pitchFamily="34" charset="0"/>
                <a:cs typeface="Arial" panose="020B0604020202020204" pitchFamily="34" charset="0"/>
              </a:rPr>
            </a:br>
            <a:r>
              <a:rPr lang="sk-SK" dirty="0">
                <a:solidFill>
                  <a:schemeClr val="tx1"/>
                </a:solidFill>
                <a:latin typeface="Arial" panose="020B0604020202020204" pitchFamily="34" charset="0"/>
                <a:cs typeface="Arial" panose="020B0604020202020204" pitchFamily="34" charset="0"/>
              </a:rPr>
              <a:t>                       </a:t>
            </a:r>
            <a:r>
              <a:rPr lang="sk-SK" dirty="0" err="1">
                <a:solidFill>
                  <a:schemeClr val="tx1"/>
                </a:solidFill>
                <a:latin typeface="Arial" panose="020B0604020202020204" pitchFamily="34" charset="0"/>
                <a:cs typeface="Arial" panose="020B0604020202020204" pitchFamily="34" charset="0"/>
              </a:rPr>
              <a:t>universities</a:t>
            </a:r>
            <a:r>
              <a:rPr lang="sk-SK" dirty="0">
                <a:solidFill>
                  <a:schemeClr val="tx1"/>
                </a:solidFill>
                <a:latin typeface="Arial" panose="020B0604020202020204" pitchFamily="34" charset="0"/>
                <a:cs typeface="Arial" panose="020B0604020202020204" pitchFamily="34" charset="0"/>
              </a:rPr>
              <a:t> </a:t>
            </a:r>
            <a:r>
              <a:rPr lang="sk-SK" dirty="0" err="1">
                <a:solidFill>
                  <a:schemeClr val="tx1"/>
                </a:solidFill>
                <a:latin typeface="Arial" panose="020B0604020202020204" pitchFamily="34" charset="0"/>
                <a:cs typeface="Arial" panose="020B0604020202020204" pitchFamily="34" charset="0"/>
              </a:rPr>
              <a:t>from</a:t>
            </a:r>
            <a:r>
              <a:rPr lang="sk-SK" dirty="0">
                <a:solidFill>
                  <a:schemeClr val="tx1"/>
                </a:solidFill>
                <a:latin typeface="Arial" panose="020B0604020202020204" pitchFamily="34" charset="0"/>
                <a:cs typeface="Arial" panose="020B0604020202020204" pitchFamily="34" charset="0"/>
              </a:rPr>
              <a:t> </a:t>
            </a:r>
            <a:r>
              <a:rPr lang="sk-SK" dirty="0" err="1">
                <a:solidFill>
                  <a:schemeClr val="tx1"/>
                </a:solidFill>
                <a:latin typeface="Arial" panose="020B0604020202020204" pitchFamily="34" charset="0"/>
                <a:cs typeface="Arial" panose="020B0604020202020204" pitchFamily="34" charset="0"/>
              </a:rPr>
              <a:t>Czechia</a:t>
            </a:r>
            <a:r>
              <a:rPr lang="sk-SK" dirty="0">
                <a:solidFill>
                  <a:schemeClr val="tx1"/>
                </a:solidFill>
                <a:latin typeface="Arial" panose="020B0604020202020204" pitchFamily="34" charset="0"/>
                <a:cs typeface="Arial" panose="020B0604020202020204" pitchFamily="34" charset="0"/>
              </a:rPr>
              <a:t>):</a:t>
            </a:r>
            <a:br>
              <a:rPr lang="sk-SK" dirty="0">
                <a:solidFill>
                  <a:schemeClr val="tx1"/>
                </a:solidFill>
                <a:latin typeface="Arial" panose="020B0604020202020204" pitchFamily="34" charset="0"/>
                <a:cs typeface="Arial" panose="020B0604020202020204" pitchFamily="34" charset="0"/>
              </a:rPr>
            </a:br>
            <a:endParaRPr lang="sk-SK" dirty="0">
              <a:solidFill>
                <a:schemeClr val="tx1"/>
              </a:solidFill>
              <a:latin typeface="Arial" panose="020B0604020202020204" pitchFamily="34" charset="0"/>
              <a:cs typeface="Arial" panose="020B0604020202020204" pitchFamily="34" charset="0"/>
            </a:endParaRPr>
          </a:p>
        </p:txBody>
      </p:sp>
      <p:sp>
        <p:nvSpPr>
          <p:cNvPr id="6" name="Zástupný objekt pre číslo snímky 5"/>
          <p:cNvSpPr>
            <a:spLocks noGrp="1"/>
          </p:cNvSpPr>
          <p:nvPr>
            <p:ph type="sldNum" sz="quarter" idx="12"/>
          </p:nvPr>
        </p:nvSpPr>
        <p:spPr/>
        <p:txBody>
          <a:bodyPr/>
          <a:lstStyle/>
          <a:p>
            <a:fld id="{831A784D-4928-4D1C-9696-D92BC1EDB409}" type="slidenum">
              <a:rPr lang="en-US" smtClean="0"/>
              <a:pPr/>
              <a:t>29</a:t>
            </a:fld>
            <a:endParaRPr lang="en-US"/>
          </a:p>
        </p:txBody>
      </p:sp>
      <p:pic>
        <p:nvPicPr>
          <p:cNvPr id="11" name="Obrázok 10">
            <a:extLst>
              <a:ext uri="{FF2B5EF4-FFF2-40B4-BE49-F238E27FC236}">
                <a16:creationId xmlns:a16="http://schemas.microsoft.com/office/drawing/2014/main" id="{6757007A-F32A-0DD6-3111-BDF2D118BD54}"/>
              </a:ext>
            </a:extLst>
          </p:cNvPr>
          <p:cNvPicPr>
            <a:picLocks noChangeAspect="1"/>
          </p:cNvPicPr>
          <p:nvPr/>
        </p:nvPicPr>
        <p:blipFill>
          <a:blip r:embed="rId3"/>
          <a:stretch>
            <a:fillRect/>
          </a:stretch>
        </p:blipFill>
        <p:spPr>
          <a:xfrm>
            <a:off x="3804816" y="2592208"/>
            <a:ext cx="3600000" cy="3418009"/>
          </a:xfrm>
          <a:prstGeom prst="rect">
            <a:avLst/>
          </a:prstGeom>
        </p:spPr>
      </p:pic>
      <mc:AlternateContent xmlns:mc="http://schemas.openxmlformats.org/markup-compatibility/2006">
        <mc:Choice xmlns:am3d="http://schemas.microsoft.com/office/drawing/2017/model3d" Requires="am3d">
          <p:graphicFrame>
            <p:nvGraphicFramePr>
              <p:cNvPr id="5" name="3D model 4">
                <a:extLst>
                  <a:ext uri="{FF2B5EF4-FFF2-40B4-BE49-F238E27FC236}">
                    <a16:creationId xmlns:a16="http://schemas.microsoft.com/office/drawing/2014/main" id="{AA4335E9-78A4-4564-62D3-0FC8459B2787}"/>
                  </a:ext>
                </a:extLst>
              </p:cNvPr>
              <p:cNvGraphicFramePr>
                <a:graphicFrameLocks noChangeAspect="1"/>
              </p:cNvGraphicFramePr>
              <p:nvPr>
                <p:extLst>
                  <p:ext uri="{D42A27DB-BD31-4B8C-83A1-F6EECF244321}">
                    <p14:modId xmlns:p14="http://schemas.microsoft.com/office/powerpoint/2010/main" val="3271579618"/>
                  </p:ext>
                </p:extLst>
              </p:nvPr>
            </p:nvGraphicFramePr>
            <p:xfrm>
              <a:off x="6505827" y="0"/>
              <a:ext cx="2541464" cy="2446279"/>
            </p:xfrm>
            <a:graphic>
              <a:graphicData uri="http://schemas.microsoft.com/office/drawing/2017/model3d">
                <am3d:model3d r:embed="rId4">
                  <am3d:spPr>
                    <a:xfrm>
                      <a:off x="0" y="0"/>
                      <a:ext cx="2541464" cy="2446279"/>
                    </a:xfrm>
                    <a:prstGeom prst="rect">
                      <a:avLst/>
                    </a:prstGeom>
                  </am3d:spPr>
                  <am3d:camera>
                    <am3d:pos x="0" y="0" z="56305257"/>
                    <am3d:up dx="0" dy="36000000" dz="0"/>
                    <am3d:lookAt x="0" y="0" z="0"/>
                    <am3d:perspective fov="2700000"/>
                  </am3d:camera>
                  <am3d:trans>
                    <am3d:meterPerModelUnit n="142857" d="1000000"/>
                    <am3d:preTrans dx="3779005" dy="0" dz="6066297"/>
                    <am3d:scale>
                      <am3d:sx n="1000000" d="1000000"/>
                      <am3d:sy n="1000000" d="1000000"/>
                      <am3d:sz n="1000000" d="1000000"/>
                    </am3d:scale>
                    <am3d:rot ax="5981775" ay="-3562589" az="7966994"/>
                    <am3d:postTrans dx="0" dy="0" dz="0"/>
                  </am3d:trans>
                  <am3d:raster rName="Office3DRenderer" rVer="16.0.8326">
                    <am3d:blip r:embed="rId5"/>
                  </am3d:raster>
                  <am3d:objViewport viewportSz="316969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a:extLst>
                  <a:ext uri="{FF2B5EF4-FFF2-40B4-BE49-F238E27FC236}">
                    <a16:creationId xmlns:a16="http://schemas.microsoft.com/office/drawing/2014/main" id="{AA4335E9-78A4-4564-62D3-0FC8459B2787}"/>
                  </a:ext>
                </a:extLst>
              </p:cNvPr>
              <p:cNvPicPr>
                <a:picLocks noGrp="1" noRot="1" noChangeAspect="1" noMove="1" noResize="1" noEditPoints="1" noAdjustHandles="1" noChangeArrowheads="1" noChangeShapeType="1" noCrop="1"/>
              </p:cNvPicPr>
              <p:nvPr/>
            </p:nvPicPr>
            <p:blipFill>
              <a:blip r:embed="rId5"/>
              <a:stretch>
                <a:fillRect/>
              </a:stretch>
            </p:blipFill>
            <p:spPr>
              <a:xfrm>
                <a:off x="6505827" y="0"/>
                <a:ext cx="2541464" cy="2446279"/>
              </a:xfrm>
              <a:prstGeom prst="rect">
                <a:avLst/>
              </a:prstGeom>
            </p:spPr>
          </p:pic>
        </mc:Fallback>
      </mc:AlternateContent>
      <p:pic>
        <p:nvPicPr>
          <p:cNvPr id="9" name="Obrázok 8">
            <a:extLst>
              <a:ext uri="{FF2B5EF4-FFF2-40B4-BE49-F238E27FC236}">
                <a16:creationId xmlns:a16="http://schemas.microsoft.com/office/drawing/2014/main" id="{FD293A46-53D9-A03B-5A35-6EA0F1141812}"/>
              </a:ext>
            </a:extLst>
          </p:cNvPr>
          <p:cNvPicPr>
            <a:picLocks noChangeAspect="1"/>
          </p:cNvPicPr>
          <p:nvPr/>
        </p:nvPicPr>
        <p:blipFill>
          <a:blip r:embed="rId6"/>
          <a:stretch>
            <a:fillRect/>
          </a:stretch>
        </p:blipFill>
        <p:spPr>
          <a:xfrm>
            <a:off x="197424" y="2126484"/>
            <a:ext cx="3025235" cy="3960000"/>
          </a:xfrm>
          <a:prstGeom prst="rect">
            <a:avLst/>
          </a:prstGeom>
        </p:spPr>
      </p:pic>
      <p:sp>
        <p:nvSpPr>
          <p:cNvPr id="4" name="BlokTextu 3">
            <a:extLst>
              <a:ext uri="{FF2B5EF4-FFF2-40B4-BE49-F238E27FC236}">
                <a16:creationId xmlns:a16="http://schemas.microsoft.com/office/drawing/2014/main" id="{D289B9EF-556F-D0AB-D87A-4AEB785E6394}"/>
              </a:ext>
            </a:extLst>
          </p:cNvPr>
          <p:cNvSpPr txBox="1"/>
          <p:nvPr/>
        </p:nvSpPr>
        <p:spPr>
          <a:xfrm>
            <a:off x="7223760" y="5937955"/>
            <a:ext cx="1398240" cy="307777"/>
          </a:xfrm>
          <a:prstGeom prst="rect">
            <a:avLst/>
          </a:prstGeom>
          <a:noFill/>
        </p:spPr>
        <p:txBody>
          <a:bodyPr wrap="square" rtlCol="0">
            <a:spAutoFit/>
          </a:bodyPr>
          <a:lstStyle/>
          <a:p>
            <a:pPr algn="r"/>
            <a:r>
              <a:rPr lang="sk-SK" sz="1400" dirty="0" err="1">
                <a:latin typeface="Arial" panose="020B0604020202020204" pitchFamily="34" charset="0"/>
                <a:cs typeface="Arial" panose="020B0604020202020204" pitchFamily="34" charset="0"/>
              </a:rPr>
              <a:t>Dpt</a:t>
            </a:r>
            <a:r>
              <a:rPr lang="sk-SK" sz="1400" dirty="0">
                <a:latin typeface="Arial" panose="020B0604020202020204" pitchFamily="34" charset="0"/>
                <a:cs typeface="Arial" panose="020B0604020202020204" pitchFamily="34" charset="0"/>
              </a:rPr>
              <a:t>. </a:t>
            </a:r>
            <a:r>
              <a:rPr lang="sk-SK" sz="1400" dirty="0" err="1">
                <a:latin typeface="Arial" panose="020B0604020202020204" pitchFamily="34" charset="0"/>
                <a:cs typeface="Arial" panose="020B0604020202020204" pitchFamily="34" charset="0"/>
              </a:rPr>
              <a:t>archive</a:t>
            </a:r>
            <a:endParaRPr lang="sk-SK" sz="1400" dirty="0">
              <a:latin typeface="Arial" panose="020B0604020202020204" pitchFamily="34" charset="0"/>
              <a:cs typeface="Arial" panose="020B0604020202020204" pitchFamily="34" charset="0"/>
            </a:endParaRPr>
          </a:p>
        </p:txBody>
      </p:sp>
      <p:grpSp>
        <p:nvGrpSpPr>
          <p:cNvPr id="12" name="Skupina 11">
            <a:extLst>
              <a:ext uri="{FF2B5EF4-FFF2-40B4-BE49-F238E27FC236}">
                <a16:creationId xmlns:a16="http://schemas.microsoft.com/office/drawing/2014/main" id="{A122FC85-1968-7E71-0A6E-0318DD2AD01B}"/>
              </a:ext>
            </a:extLst>
          </p:cNvPr>
          <p:cNvGrpSpPr>
            <a:grpSpLocks noChangeAspect="1"/>
          </p:cNvGrpSpPr>
          <p:nvPr/>
        </p:nvGrpSpPr>
        <p:grpSpPr>
          <a:xfrm>
            <a:off x="6420915" y="6311182"/>
            <a:ext cx="905038" cy="450000"/>
            <a:chOff x="6252026" y="4365694"/>
            <a:chExt cx="2172099" cy="1080000"/>
          </a:xfrm>
        </p:grpSpPr>
        <p:pic>
          <p:nvPicPr>
            <p:cNvPr id="13" name="Picture 4" descr="Logotypes | Norway grants">
              <a:extLst>
                <a:ext uri="{FF2B5EF4-FFF2-40B4-BE49-F238E27FC236}">
                  <a16:creationId xmlns:a16="http://schemas.microsoft.com/office/drawing/2014/main" id="{306B67D1-B0E5-B63E-D801-8C899F1D678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52026" y="4365694"/>
              <a:ext cx="963001"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4" name="Obrázok 13">
              <a:extLst>
                <a:ext uri="{FF2B5EF4-FFF2-40B4-BE49-F238E27FC236}">
                  <a16:creationId xmlns:a16="http://schemas.microsoft.com/office/drawing/2014/main" id="{EAA7A59C-49B3-FDE4-D7FE-7D5BE148066A}"/>
                </a:ext>
              </a:extLst>
            </p:cNvPr>
            <p:cNvPicPr>
              <a:picLocks noChangeAspect="1"/>
            </p:cNvPicPr>
            <p:nvPr/>
          </p:nvPicPr>
          <p:blipFill>
            <a:blip r:embed="rId8"/>
            <a:stretch>
              <a:fillRect/>
            </a:stretch>
          </p:blipFill>
          <p:spPr>
            <a:xfrm>
              <a:off x="7344124" y="4365694"/>
              <a:ext cx="1080001" cy="1080000"/>
            </a:xfrm>
            <a:prstGeom prst="rect">
              <a:avLst/>
            </a:prstGeom>
          </p:spPr>
        </p:pic>
      </p:grpSp>
    </p:spTree>
    <p:extLst>
      <p:ext uri="{BB962C8B-B14F-4D97-AF65-F5344CB8AC3E}">
        <p14:creationId xmlns:p14="http://schemas.microsoft.com/office/powerpoint/2010/main" val="2248639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128" repeatCount="indefinite" fill="hold" nodeType="withEffect">
                                  <p:stCondLst>
                                    <p:cond delay="0"/>
                                  </p:stCondLst>
                                  <p:childTnLst>
                                    <p:animRot by="21600000">
                                      <p:cBhvr>
                                        <p:cTn id="6" dur="5000" fill="hold"/>
                                        <p:tgtEl>
                                          <p:spTgt spid="5"/>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extLst>
              <a:ext uri="{96DAC541-7B7A-43D3-8B79-37D633B846F1}">
                <asvg:svgBlip xmlns:asvg="http://schemas.microsoft.com/office/drawing/2016/SVG/main" r:embed="rId4"/>
              </a:ext>
            </a:extLst>
          </a:blip>
          <a:srcRect/>
          <a:stretch>
            <a:fillRect/>
          </a:stretch>
        </a:blip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4AAAF6-C8ED-85F4-0459-C0367D269C4A}"/>
              </a:ext>
            </a:extLst>
          </p:cNvPr>
          <p:cNvSpPr>
            <a:spLocks noGrp="1"/>
          </p:cNvSpPr>
          <p:nvPr>
            <p:ph type="title"/>
          </p:nvPr>
        </p:nvSpPr>
        <p:spPr/>
        <p:txBody>
          <a:bodyPr>
            <a:normAutofit/>
          </a:bodyPr>
          <a:lstStyle/>
          <a:p>
            <a:r>
              <a:rPr lang="sk-SK" dirty="0" err="1"/>
              <a:t>University</a:t>
            </a:r>
            <a:r>
              <a:rPr lang="sk-SK" dirty="0"/>
              <a:t> </a:t>
            </a:r>
            <a:r>
              <a:rPr lang="sk-SK" dirty="0" err="1"/>
              <a:t>Campus</a:t>
            </a:r>
            <a:endParaRPr lang="sk-SK" dirty="0"/>
          </a:p>
        </p:txBody>
      </p:sp>
      <p:sp>
        <p:nvSpPr>
          <p:cNvPr id="3" name="Zástupný objekt pre obsah 2">
            <a:extLst>
              <a:ext uri="{FF2B5EF4-FFF2-40B4-BE49-F238E27FC236}">
                <a16:creationId xmlns:a16="http://schemas.microsoft.com/office/drawing/2014/main" id="{761BB120-EC85-1391-3280-18C93BD69305}"/>
              </a:ext>
            </a:extLst>
          </p:cNvPr>
          <p:cNvSpPr>
            <a:spLocks noGrp="1"/>
          </p:cNvSpPr>
          <p:nvPr>
            <p:ph sz="quarter" idx="13"/>
          </p:nvPr>
        </p:nvSpPr>
        <p:spPr/>
        <p:txBody>
          <a:bodyPr/>
          <a:lstStyle/>
          <a:p>
            <a:endParaRPr lang="sk-SK" dirty="0"/>
          </a:p>
        </p:txBody>
      </p:sp>
      <p:sp>
        <p:nvSpPr>
          <p:cNvPr id="6" name="Zástupný objekt pre číslo snímky 5"/>
          <p:cNvSpPr>
            <a:spLocks noGrp="1"/>
          </p:cNvSpPr>
          <p:nvPr>
            <p:ph type="sldNum" sz="quarter" idx="12"/>
          </p:nvPr>
        </p:nvSpPr>
        <p:spPr/>
        <p:txBody>
          <a:bodyPr/>
          <a:lstStyle/>
          <a:p>
            <a:fld id="{831A784D-4928-4D1C-9696-D92BC1EDB409}" type="slidenum">
              <a:rPr lang="en-US" smtClean="0"/>
              <a:pPr/>
              <a:t>3</a:t>
            </a:fld>
            <a:endParaRPr lang="en-US" dirty="0"/>
          </a:p>
        </p:txBody>
      </p:sp>
      <p:pic>
        <p:nvPicPr>
          <p:cNvPr id="47" name="Obrázok 46">
            <a:extLst>
              <a:ext uri="{FF2B5EF4-FFF2-40B4-BE49-F238E27FC236}">
                <a16:creationId xmlns:a16="http://schemas.microsoft.com/office/drawing/2014/main" id="{06C44791-C84B-735B-B797-5D16B034EE5E}"/>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5900"/>
                    </a14:imgEffect>
                  </a14:imgLayer>
                </a14:imgProps>
              </a:ext>
              <a:ext uri="{28A0092B-C50C-407E-A947-70E740481C1C}">
                <a14:useLocalDpi xmlns:a14="http://schemas.microsoft.com/office/drawing/2010/main" val="0"/>
              </a:ext>
            </a:extLst>
          </a:blip>
          <a:srcRect t="8741" b="8741"/>
          <a:stretch/>
        </p:blipFill>
        <p:spPr>
          <a:xfrm>
            <a:off x="0" y="1340068"/>
            <a:ext cx="9180000" cy="4734456"/>
          </a:xfrm>
          <a:prstGeom prst="rect">
            <a:avLst/>
          </a:prstGeom>
        </p:spPr>
      </p:pic>
      <p:grpSp>
        <p:nvGrpSpPr>
          <p:cNvPr id="4" name="Skupina 3">
            <a:extLst>
              <a:ext uri="{FF2B5EF4-FFF2-40B4-BE49-F238E27FC236}">
                <a16:creationId xmlns:a16="http://schemas.microsoft.com/office/drawing/2014/main" id="{BC4F07CA-53BF-2071-BC2D-0387FDF14940}"/>
              </a:ext>
            </a:extLst>
          </p:cNvPr>
          <p:cNvGrpSpPr>
            <a:grpSpLocks noChangeAspect="1"/>
          </p:cNvGrpSpPr>
          <p:nvPr/>
        </p:nvGrpSpPr>
        <p:grpSpPr>
          <a:xfrm>
            <a:off x="6420915" y="6311182"/>
            <a:ext cx="905038" cy="450000"/>
            <a:chOff x="6252026" y="4365694"/>
            <a:chExt cx="2172099" cy="1080000"/>
          </a:xfrm>
        </p:grpSpPr>
        <p:pic>
          <p:nvPicPr>
            <p:cNvPr id="5" name="Picture 4" descr="Logotypes | Norway grants">
              <a:extLst>
                <a:ext uri="{FF2B5EF4-FFF2-40B4-BE49-F238E27FC236}">
                  <a16:creationId xmlns:a16="http://schemas.microsoft.com/office/drawing/2014/main" id="{8E7EE22D-7BEA-EFD6-A375-3F5ABBFFA34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52026" y="4365694"/>
              <a:ext cx="963001" cy="1080000"/>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ok 6">
              <a:extLst>
                <a:ext uri="{FF2B5EF4-FFF2-40B4-BE49-F238E27FC236}">
                  <a16:creationId xmlns:a16="http://schemas.microsoft.com/office/drawing/2014/main" id="{E4799571-8E45-DF34-3C8E-A6468C9A05D5}"/>
                </a:ext>
              </a:extLst>
            </p:cNvPr>
            <p:cNvPicPr>
              <a:picLocks noChangeAspect="1"/>
            </p:cNvPicPr>
            <p:nvPr/>
          </p:nvPicPr>
          <p:blipFill>
            <a:blip r:embed="rId8"/>
            <a:stretch>
              <a:fillRect/>
            </a:stretch>
          </p:blipFill>
          <p:spPr>
            <a:xfrm>
              <a:off x="7344124" y="4365694"/>
              <a:ext cx="1080001" cy="1080000"/>
            </a:xfrm>
            <a:prstGeom prst="rect">
              <a:avLst/>
            </a:prstGeom>
          </p:spPr>
        </p:pic>
      </p:grpSp>
    </p:spTree>
    <p:extLst>
      <p:ext uri="{BB962C8B-B14F-4D97-AF65-F5344CB8AC3E}">
        <p14:creationId xmlns:p14="http://schemas.microsoft.com/office/powerpoint/2010/main" val="24306894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číslo snímky 1"/>
          <p:cNvSpPr>
            <a:spLocks noGrp="1"/>
          </p:cNvSpPr>
          <p:nvPr>
            <p:ph type="sldNum" sz="quarter" idx="12"/>
          </p:nvPr>
        </p:nvSpPr>
        <p:spPr>
          <a:xfrm>
            <a:off x="289212" y="6360029"/>
            <a:ext cx="2057400" cy="365125"/>
          </a:xfrm>
        </p:spPr>
        <p:txBody>
          <a:bodyPr/>
          <a:lstStyle/>
          <a:p>
            <a:fld id="{831A784D-4928-4D1C-9696-D92BC1EDB409}" type="slidenum">
              <a:rPr lang="en-US" smtClean="0"/>
              <a:pPr/>
              <a:t>30</a:t>
            </a:fld>
            <a:endParaRPr lang="en-US"/>
          </a:p>
        </p:txBody>
      </p:sp>
      <p:sp>
        <p:nvSpPr>
          <p:cNvPr id="10" name="Nadpis 9"/>
          <p:cNvSpPr>
            <a:spLocks noGrp="1"/>
          </p:cNvSpPr>
          <p:nvPr>
            <p:ph type="title"/>
          </p:nvPr>
        </p:nvSpPr>
        <p:spPr/>
        <p:txBody>
          <a:bodyPr/>
          <a:lstStyle/>
          <a:p>
            <a:r>
              <a:rPr lang="sk-SK" dirty="0" err="1"/>
              <a:t>Thank</a:t>
            </a:r>
            <a:r>
              <a:rPr lang="sk-SK" dirty="0"/>
              <a:t> </a:t>
            </a:r>
            <a:r>
              <a:rPr lang="sk-SK" dirty="0" err="1"/>
              <a:t>you</a:t>
            </a:r>
            <a:r>
              <a:rPr lang="sk-SK" dirty="0"/>
              <a:t> </a:t>
            </a:r>
            <a:r>
              <a:rPr lang="sk-SK" dirty="0" err="1"/>
              <a:t>for</a:t>
            </a:r>
            <a:r>
              <a:rPr lang="sk-SK" dirty="0"/>
              <a:t> </a:t>
            </a:r>
            <a:r>
              <a:rPr lang="sk-SK" dirty="0" err="1"/>
              <a:t>your</a:t>
            </a:r>
            <a:r>
              <a:rPr lang="sk-SK" dirty="0"/>
              <a:t> </a:t>
            </a:r>
            <a:r>
              <a:rPr lang="sk-SK" dirty="0" err="1"/>
              <a:t>attention</a:t>
            </a:r>
            <a:endParaRPr lang="en-US" dirty="0"/>
          </a:p>
        </p:txBody>
      </p:sp>
      <p:sp>
        <p:nvSpPr>
          <p:cNvPr id="11" name="Zástupný objekt pre text 10"/>
          <p:cNvSpPr>
            <a:spLocks noGrp="1"/>
          </p:cNvSpPr>
          <p:nvPr>
            <p:ph type="body" sz="quarter" idx="13"/>
          </p:nvPr>
        </p:nvSpPr>
        <p:spPr>
          <a:xfrm>
            <a:off x="278608" y="1383958"/>
            <a:ext cx="8586788" cy="3545236"/>
          </a:xfrm>
        </p:spPr>
        <p:txBody>
          <a:bodyPr>
            <a:normAutofit/>
          </a:bodyPr>
          <a:lstStyle/>
          <a:p>
            <a:pPr>
              <a:lnSpc>
                <a:spcPct val="100000"/>
              </a:lnSpc>
              <a:spcBef>
                <a:spcPts val="0"/>
              </a:spcBef>
            </a:pPr>
            <a:r>
              <a:rPr lang="sk-SK">
                <a:solidFill>
                  <a:schemeClr val="bg1">
                    <a:lumMod val="65000"/>
                  </a:schemeClr>
                </a:solidFill>
              </a:rPr>
              <a:t>doc. Ing. Michal Šajgalík, PhD. </a:t>
            </a:r>
          </a:p>
          <a:p>
            <a:pPr>
              <a:lnSpc>
                <a:spcPct val="100000"/>
              </a:lnSpc>
              <a:spcBef>
                <a:spcPts val="0"/>
              </a:spcBef>
            </a:pPr>
            <a:endParaRPr lang="sk-SK">
              <a:solidFill>
                <a:schemeClr val="bg1">
                  <a:lumMod val="65000"/>
                </a:schemeClr>
              </a:solidFill>
            </a:endParaRPr>
          </a:p>
        </p:txBody>
      </p:sp>
      <p:pic>
        <p:nvPicPr>
          <p:cNvPr id="4" name="Grafický objekt 3">
            <a:extLst>
              <a:ext uri="{FF2B5EF4-FFF2-40B4-BE49-F238E27FC236}">
                <a16:creationId xmlns:a16="http://schemas.microsoft.com/office/drawing/2014/main" id="{9242FE8E-58A5-F08C-1968-38B47C3FCC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19076" y="2726535"/>
            <a:ext cx="2247900" cy="2247900"/>
          </a:xfrm>
          <a:prstGeom prst="rect">
            <a:avLst/>
          </a:prstGeom>
        </p:spPr>
      </p:pic>
      <p:grpSp>
        <p:nvGrpSpPr>
          <p:cNvPr id="7" name="Skupina 6">
            <a:extLst>
              <a:ext uri="{FF2B5EF4-FFF2-40B4-BE49-F238E27FC236}">
                <a16:creationId xmlns:a16="http://schemas.microsoft.com/office/drawing/2014/main" id="{D6984184-DC44-B6A8-36EE-44526FFC55A1}"/>
              </a:ext>
            </a:extLst>
          </p:cNvPr>
          <p:cNvGrpSpPr>
            <a:grpSpLocks noChangeAspect="1"/>
          </p:cNvGrpSpPr>
          <p:nvPr/>
        </p:nvGrpSpPr>
        <p:grpSpPr>
          <a:xfrm>
            <a:off x="6420915" y="6311182"/>
            <a:ext cx="905038" cy="450000"/>
            <a:chOff x="6252026" y="4365694"/>
            <a:chExt cx="2172099" cy="1080000"/>
          </a:xfrm>
        </p:grpSpPr>
        <p:pic>
          <p:nvPicPr>
            <p:cNvPr id="8" name="Picture 4" descr="Logotypes | Norway grants">
              <a:extLst>
                <a:ext uri="{FF2B5EF4-FFF2-40B4-BE49-F238E27FC236}">
                  <a16:creationId xmlns:a16="http://schemas.microsoft.com/office/drawing/2014/main" id="{3119BFBA-0FE4-B511-CD52-FE3328F921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2026" y="4365694"/>
              <a:ext cx="963001" cy="1080000"/>
            </a:xfrm>
            <a:prstGeom prst="rect">
              <a:avLst/>
            </a:prstGeom>
            <a:noFill/>
            <a:extLst>
              <a:ext uri="{909E8E84-426E-40DD-AFC4-6F175D3DCCD1}">
                <a14:hiddenFill xmlns:a14="http://schemas.microsoft.com/office/drawing/2010/main">
                  <a:solidFill>
                    <a:srgbClr val="FFFFFF"/>
                  </a:solidFill>
                </a14:hiddenFill>
              </a:ext>
            </a:extLst>
          </p:spPr>
        </p:pic>
        <p:pic>
          <p:nvPicPr>
            <p:cNvPr id="9" name="Obrázok 8">
              <a:extLst>
                <a:ext uri="{FF2B5EF4-FFF2-40B4-BE49-F238E27FC236}">
                  <a16:creationId xmlns:a16="http://schemas.microsoft.com/office/drawing/2014/main" id="{10B8BE01-510F-CC28-986B-5828508A0274}"/>
                </a:ext>
              </a:extLst>
            </p:cNvPr>
            <p:cNvPicPr>
              <a:picLocks noChangeAspect="1"/>
            </p:cNvPicPr>
            <p:nvPr/>
          </p:nvPicPr>
          <p:blipFill>
            <a:blip r:embed="rId6"/>
            <a:stretch>
              <a:fillRect/>
            </a:stretch>
          </p:blipFill>
          <p:spPr>
            <a:xfrm>
              <a:off x="7344124" y="4365694"/>
              <a:ext cx="1080001" cy="1080000"/>
            </a:xfrm>
            <a:prstGeom prst="rect">
              <a:avLst/>
            </a:prstGeom>
          </p:spPr>
        </p:pic>
      </p:grpSp>
    </p:spTree>
    <p:extLst>
      <p:ext uri="{BB962C8B-B14F-4D97-AF65-F5344CB8AC3E}">
        <p14:creationId xmlns:p14="http://schemas.microsoft.com/office/powerpoint/2010/main" val="2389209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12C995D-B4D6-FBF1-5C1A-2B75462810D9}"/>
              </a:ext>
            </a:extLst>
          </p:cNvPr>
          <p:cNvSpPr>
            <a:spLocks noGrp="1"/>
          </p:cNvSpPr>
          <p:nvPr>
            <p:ph type="title"/>
          </p:nvPr>
        </p:nvSpPr>
        <p:spPr/>
        <p:txBody>
          <a:bodyPr>
            <a:normAutofit/>
          </a:bodyPr>
          <a:lstStyle/>
          <a:p>
            <a:r>
              <a:rPr lang="sk-SK" dirty="0" err="1"/>
              <a:t>University</a:t>
            </a:r>
            <a:r>
              <a:rPr lang="sk-SK" dirty="0"/>
              <a:t> of Žilina (UNIZA): </a:t>
            </a:r>
            <a:r>
              <a:rPr lang="sk-SK" dirty="0" err="1"/>
              <a:t>faculties</a:t>
            </a:r>
            <a:endParaRPr lang="sk-SK" dirty="0"/>
          </a:p>
        </p:txBody>
      </p:sp>
      <p:sp>
        <p:nvSpPr>
          <p:cNvPr id="3" name="Zástupný objekt pre obsah 2">
            <a:extLst>
              <a:ext uri="{FF2B5EF4-FFF2-40B4-BE49-F238E27FC236}">
                <a16:creationId xmlns:a16="http://schemas.microsoft.com/office/drawing/2014/main" id="{A7DFDEA7-92C3-4625-B283-5F533BE2F88F}"/>
              </a:ext>
            </a:extLst>
          </p:cNvPr>
          <p:cNvSpPr>
            <a:spLocks noGrp="1"/>
          </p:cNvSpPr>
          <p:nvPr>
            <p:ph sz="quarter" idx="13"/>
          </p:nvPr>
        </p:nvSpPr>
        <p:spPr/>
        <p:txBody>
          <a:bodyPr/>
          <a:lstStyle/>
          <a:p>
            <a:pPr marL="342900" indent="-342900">
              <a:buFontTx/>
              <a:buChar char="-"/>
            </a:pPr>
            <a:r>
              <a:rPr lang="sk-SK">
                <a:solidFill>
                  <a:schemeClr val="tx1"/>
                </a:solidFill>
              </a:rPr>
              <a:t>počiatky a história na UNIZA;</a:t>
            </a:r>
          </a:p>
          <a:p>
            <a:pPr marL="342900" indent="-342900">
              <a:buFontTx/>
              <a:buChar char="-"/>
            </a:pPr>
            <a:r>
              <a:rPr lang="sk-SK">
                <a:solidFill>
                  <a:schemeClr val="tx1"/>
                </a:solidFill>
              </a:rPr>
              <a:t>aditívne technológie pre </a:t>
            </a:r>
            <a:r>
              <a:rPr lang="sk-SK" err="1">
                <a:solidFill>
                  <a:schemeClr val="tx1"/>
                </a:solidFill>
              </a:rPr>
              <a:t>protyping</a:t>
            </a:r>
            <a:r>
              <a:rPr lang="sk-SK">
                <a:solidFill>
                  <a:schemeClr val="tx1"/>
                </a:solidFill>
              </a:rPr>
              <a:t>;</a:t>
            </a:r>
          </a:p>
          <a:p>
            <a:pPr marL="342900" indent="-342900">
              <a:buFontTx/>
              <a:buChar char="-"/>
            </a:pPr>
            <a:r>
              <a:rPr lang="sk-SK">
                <a:solidFill>
                  <a:schemeClr val="tx1"/>
                </a:solidFill>
              </a:rPr>
              <a:t>aplikácie:</a:t>
            </a:r>
          </a:p>
          <a:p>
            <a:pPr marL="1028700" lvl="1" indent="-342900">
              <a:buFontTx/>
              <a:buChar char="-"/>
            </a:pPr>
            <a:r>
              <a:rPr lang="sk-SK">
                <a:solidFill>
                  <a:schemeClr val="tx1"/>
                </a:solidFill>
                <a:latin typeface="Arial" panose="020B0604020202020204" pitchFamily="34" charset="0"/>
                <a:cs typeface="Arial" panose="020B0604020202020204" pitchFamily="34" charset="0"/>
              </a:rPr>
              <a:t>analýza mechanických vlastností;</a:t>
            </a:r>
          </a:p>
          <a:p>
            <a:pPr marL="1028700" lvl="1" indent="-342900">
              <a:buFontTx/>
              <a:buChar char="-"/>
            </a:pPr>
            <a:r>
              <a:rPr lang="sk-SK">
                <a:solidFill>
                  <a:schemeClr val="tx1"/>
                </a:solidFill>
                <a:latin typeface="Arial" panose="020B0604020202020204" pitchFamily="34" charset="0"/>
                <a:cs typeface="Arial" panose="020B0604020202020204" pitchFamily="34" charset="0"/>
              </a:rPr>
              <a:t>analýza metrologických vlastností;</a:t>
            </a:r>
          </a:p>
        </p:txBody>
      </p:sp>
      <p:sp>
        <p:nvSpPr>
          <p:cNvPr id="6" name="Zástupný objekt pre číslo snímky 5"/>
          <p:cNvSpPr>
            <a:spLocks noGrp="1"/>
          </p:cNvSpPr>
          <p:nvPr>
            <p:ph type="sldNum" sz="quarter" idx="12"/>
          </p:nvPr>
        </p:nvSpPr>
        <p:spPr/>
        <p:txBody>
          <a:bodyPr/>
          <a:lstStyle/>
          <a:p>
            <a:fld id="{831A784D-4928-4D1C-9696-D92BC1EDB409}" type="slidenum">
              <a:rPr lang="en-US" smtClean="0"/>
              <a:pPr/>
              <a:t>4</a:t>
            </a:fld>
            <a:endParaRPr lang="en-US"/>
          </a:p>
        </p:txBody>
      </p:sp>
      <p:pic>
        <p:nvPicPr>
          <p:cNvPr id="4" name="Obrázok 3">
            <a:extLst>
              <a:ext uri="{FF2B5EF4-FFF2-40B4-BE49-F238E27FC236}">
                <a16:creationId xmlns:a16="http://schemas.microsoft.com/office/drawing/2014/main" id="{0E6E6214-6569-9493-131C-2CC60087C1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rcRect t="5602" r="392" b="3765"/>
          <a:stretch/>
        </p:blipFill>
        <p:spPr>
          <a:xfrm>
            <a:off x="0" y="944271"/>
            <a:ext cx="9144000" cy="5200093"/>
          </a:xfrm>
          <a:prstGeom prst="rect">
            <a:avLst/>
          </a:prstGeom>
        </p:spPr>
      </p:pic>
      <p:sp>
        <p:nvSpPr>
          <p:cNvPr id="8" name="Vývojový diagram: proces 7">
            <a:extLst>
              <a:ext uri="{FF2B5EF4-FFF2-40B4-BE49-F238E27FC236}">
                <a16:creationId xmlns:a16="http://schemas.microsoft.com/office/drawing/2014/main" id="{9E851457-B034-6A05-61E3-189F678935D9}"/>
              </a:ext>
            </a:extLst>
          </p:cNvPr>
          <p:cNvSpPr/>
          <p:nvPr/>
        </p:nvSpPr>
        <p:spPr>
          <a:xfrm>
            <a:off x="3586860" y="1119858"/>
            <a:ext cx="3960000" cy="486000"/>
          </a:xfrm>
          <a:prstGeom prst="flowChartProcess">
            <a:avLst/>
          </a:prstGeom>
          <a:solidFill>
            <a:srgbClr val="153D8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000" rIns="54000" rtlCol="0" anchor="ctr"/>
          <a:lstStyle/>
          <a:p>
            <a:pPr lvl="0"/>
            <a:r>
              <a:rPr lang="en-US" sz="1500" b="1" dirty="0">
                <a:solidFill>
                  <a:schemeClr val="bg1"/>
                </a:solidFill>
                <a:latin typeface="Arial" panose="020B0604020202020204" pitchFamily="34" charset="0"/>
                <a:cs typeface="Arial" panose="020B0604020202020204" pitchFamily="34" charset="0"/>
              </a:rPr>
              <a:t>Faculty of Operation and Economics of Transport and Communications</a:t>
            </a:r>
            <a:endParaRPr lang="sk-SK" sz="1500" b="1" dirty="0">
              <a:solidFill>
                <a:schemeClr val="bg1"/>
              </a:solidFill>
              <a:latin typeface="Arial" panose="020B0604020202020204" pitchFamily="34" charset="0"/>
              <a:cs typeface="Arial" panose="020B0604020202020204" pitchFamily="34" charset="0"/>
            </a:endParaRPr>
          </a:p>
        </p:txBody>
      </p:sp>
      <p:sp>
        <p:nvSpPr>
          <p:cNvPr id="10" name="Vývojový diagram: proces 9">
            <a:extLst>
              <a:ext uri="{FF2B5EF4-FFF2-40B4-BE49-F238E27FC236}">
                <a16:creationId xmlns:a16="http://schemas.microsoft.com/office/drawing/2014/main" id="{D44F81F8-B94B-E0EE-82F7-408D5C8868A2}"/>
              </a:ext>
            </a:extLst>
          </p:cNvPr>
          <p:cNvSpPr/>
          <p:nvPr/>
        </p:nvSpPr>
        <p:spPr>
          <a:xfrm>
            <a:off x="3586860" y="1695301"/>
            <a:ext cx="3960000" cy="486000"/>
          </a:xfrm>
          <a:prstGeom prst="flowChartProcess">
            <a:avLst/>
          </a:prstGeom>
          <a:solidFill>
            <a:srgbClr val="A6192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000" rIns="54000" rtlCol="0" anchor="ctr"/>
          <a:lstStyle/>
          <a:p>
            <a:pPr lvl="0"/>
            <a:r>
              <a:rPr lang="sk-SK" sz="1500" b="1" dirty="0">
                <a:solidFill>
                  <a:schemeClr val="bg1"/>
                </a:solidFill>
                <a:latin typeface="Arial" panose="020B0604020202020204" pitchFamily="34" charset="0"/>
                <a:cs typeface="Arial" panose="020B0604020202020204" pitchFamily="34" charset="0"/>
              </a:rPr>
              <a:t>Faculty of Mechanical </a:t>
            </a:r>
            <a:r>
              <a:rPr lang="sk-SK" sz="1500" b="1" dirty="0" err="1">
                <a:solidFill>
                  <a:schemeClr val="bg1"/>
                </a:solidFill>
                <a:latin typeface="Arial" panose="020B0604020202020204" pitchFamily="34" charset="0"/>
                <a:cs typeface="Arial" panose="020B0604020202020204" pitchFamily="34" charset="0"/>
              </a:rPr>
              <a:t>Engineering</a:t>
            </a:r>
            <a:endParaRPr lang="sk-SK" sz="1500" b="1" dirty="0">
              <a:solidFill>
                <a:schemeClr val="bg1"/>
              </a:solidFill>
              <a:latin typeface="Arial" panose="020B0604020202020204" pitchFamily="34" charset="0"/>
              <a:cs typeface="Arial" panose="020B0604020202020204" pitchFamily="34" charset="0"/>
            </a:endParaRPr>
          </a:p>
        </p:txBody>
      </p:sp>
      <p:sp>
        <p:nvSpPr>
          <p:cNvPr id="12" name="Vývojový diagram: proces 11">
            <a:extLst>
              <a:ext uri="{FF2B5EF4-FFF2-40B4-BE49-F238E27FC236}">
                <a16:creationId xmlns:a16="http://schemas.microsoft.com/office/drawing/2014/main" id="{65C35FD0-3EB3-D610-A5E4-86B1735500E5}"/>
              </a:ext>
            </a:extLst>
          </p:cNvPr>
          <p:cNvSpPr/>
          <p:nvPr/>
        </p:nvSpPr>
        <p:spPr>
          <a:xfrm>
            <a:off x="3586860" y="2270743"/>
            <a:ext cx="3960000" cy="486000"/>
          </a:xfrm>
          <a:prstGeom prst="flowChartProcess">
            <a:avLst/>
          </a:prstGeom>
          <a:solidFill>
            <a:srgbClr val="ED700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000" rIns="54000" rtlCol="0" anchor="ctr"/>
          <a:lstStyle/>
          <a:p>
            <a:pPr lvl="0"/>
            <a:r>
              <a:rPr lang="sk-SK" sz="1500" b="1" dirty="0">
                <a:solidFill>
                  <a:schemeClr val="bg1"/>
                </a:solidFill>
                <a:latin typeface="Arial" panose="020B0604020202020204" pitchFamily="34" charset="0"/>
                <a:cs typeface="Arial" panose="020B0604020202020204" pitchFamily="34" charset="0"/>
              </a:rPr>
              <a:t>Faculty of </a:t>
            </a:r>
            <a:r>
              <a:rPr lang="sk-SK" sz="1500" b="1" dirty="0" err="1">
                <a:solidFill>
                  <a:schemeClr val="bg1"/>
                </a:solidFill>
                <a:latin typeface="Arial" panose="020B0604020202020204" pitchFamily="34" charset="0"/>
                <a:cs typeface="Arial" panose="020B0604020202020204" pitchFamily="34" charset="0"/>
              </a:rPr>
              <a:t>Electrical</a:t>
            </a:r>
            <a:r>
              <a:rPr lang="sk-SK" sz="1500" b="1" dirty="0">
                <a:solidFill>
                  <a:schemeClr val="bg1"/>
                </a:solidFill>
                <a:latin typeface="Arial" panose="020B0604020202020204" pitchFamily="34" charset="0"/>
                <a:cs typeface="Arial" panose="020B0604020202020204" pitchFamily="34" charset="0"/>
              </a:rPr>
              <a:t> </a:t>
            </a:r>
            <a:r>
              <a:rPr lang="sk-SK" sz="1500" b="1" dirty="0" err="1">
                <a:solidFill>
                  <a:schemeClr val="bg1"/>
                </a:solidFill>
                <a:latin typeface="Arial" panose="020B0604020202020204" pitchFamily="34" charset="0"/>
                <a:cs typeface="Arial" panose="020B0604020202020204" pitchFamily="34" charset="0"/>
              </a:rPr>
              <a:t>Engineering</a:t>
            </a:r>
            <a:r>
              <a:rPr lang="sk-SK" sz="1500" b="1" dirty="0">
                <a:solidFill>
                  <a:schemeClr val="bg1"/>
                </a:solidFill>
                <a:latin typeface="Arial" panose="020B0604020202020204" pitchFamily="34" charset="0"/>
                <a:cs typeface="Arial" panose="020B0604020202020204" pitchFamily="34" charset="0"/>
              </a:rPr>
              <a:t> and </a:t>
            </a:r>
            <a:r>
              <a:rPr lang="sk-SK" sz="1500" b="1" dirty="0" err="1">
                <a:solidFill>
                  <a:schemeClr val="bg1"/>
                </a:solidFill>
                <a:latin typeface="Arial" panose="020B0604020202020204" pitchFamily="34" charset="0"/>
                <a:cs typeface="Arial" panose="020B0604020202020204" pitchFamily="34" charset="0"/>
              </a:rPr>
              <a:t>Information</a:t>
            </a:r>
            <a:r>
              <a:rPr lang="sk-SK" sz="1500" b="1" dirty="0">
                <a:solidFill>
                  <a:schemeClr val="bg1"/>
                </a:solidFill>
                <a:latin typeface="Arial" panose="020B0604020202020204" pitchFamily="34" charset="0"/>
                <a:cs typeface="Arial" panose="020B0604020202020204" pitchFamily="34" charset="0"/>
              </a:rPr>
              <a:t> </a:t>
            </a:r>
            <a:r>
              <a:rPr lang="sk-SK" sz="1500" b="1" dirty="0" err="1">
                <a:solidFill>
                  <a:schemeClr val="bg1"/>
                </a:solidFill>
                <a:latin typeface="Arial" panose="020B0604020202020204" pitchFamily="34" charset="0"/>
                <a:cs typeface="Arial" panose="020B0604020202020204" pitchFamily="34" charset="0"/>
              </a:rPr>
              <a:t>Technology</a:t>
            </a:r>
            <a:endParaRPr lang="sk-SK" sz="1500" b="1" dirty="0">
              <a:solidFill>
                <a:schemeClr val="bg1"/>
              </a:solidFill>
              <a:latin typeface="Arial" panose="020B0604020202020204" pitchFamily="34" charset="0"/>
              <a:cs typeface="Arial" panose="020B0604020202020204" pitchFamily="34" charset="0"/>
            </a:endParaRPr>
          </a:p>
        </p:txBody>
      </p:sp>
      <p:sp>
        <p:nvSpPr>
          <p:cNvPr id="14" name="Vývojový diagram: proces 13">
            <a:extLst>
              <a:ext uri="{FF2B5EF4-FFF2-40B4-BE49-F238E27FC236}">
                <a16:creationId xmlns:a16="http://schemas.microsoft.com/office/drawing/2014/main" id="{CD7A9E06-753C-967F-A597-6177A02223B6}"/>
              </a:ext>
            </a:extLst>
          </p:cNvPr>
          <p:cNvSpPr/>
          <p:nvPr/>
        </p:nvSpPr>
        <p:spPr>
          <a:xfrm>
            <a:off x="3586860" y="2846185"/>
            <a:ext cx="3960000" cy="486000"/>
          </a:xfrm>
          <a:prstGeom prst="flowChartProcess">
            <a:avLst/>
          </a:prstGeom>
          <a:solidFill>
            <a:srgbClr val="7DB3E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000" rIns="54000" rtlCol="0" anchor="ctr"/>
          <a:lstStyle/>
          <a:p>
            <a:pPr lvl="0"/>
            <a:r>
              <a:rPr lang="sk-SK" sz="1500" b="1" dirty="0">
                <a:solidFill>
                  <a:schemeClr val="bg1"/>
                </a:solidFill>
                <a:latin typeface="Arial" panose="020B0604020202020204" pitchFamily="34" charset="0"/>
                <a:cs typeface="Arial" panose="020B0604020202020204" pitchFamily="34" charset="0"/>
              </a:rPr>
              <a:t>Faculty of Civil </a:t>
            </a:r>
            <a:r>
              <a:rPr lang="sk-SK" sz="1500" b="1" dirty="0" err="1">
                <a:solidFill>
                  <a:schemeClr val="bg1"/>
                </a:solidFill>
                <a:latin typeface="Arial" panose="020B0604020202020204" pitchFamily="34" charset="0"/>
                <a:cs typeface="Arial" panose="020B0604020202020204" pitchFamily="34" charset="0"/>
              </a:rPr>
              <a:t>Engineering</a:t>
            </a:r>
            <a:endParaRPr lang="sk-SK" sz="1500" b="1" dirty="0">
              <a:solidFill>
                <a:schemeClr val="bg1"/>
              </a:solidFill>
              <a:latin typeface="Arial" panose="020B0604020202020204" pitchFamily="34" charset="0"/>
              <a:cs typeface="Arial" panose="020B0604020202020204" pitchFamily="34" charset="0"/>
            </a:endParaRPr>
          </a:p>
        </p:txBody>
      </p:sp>
      <p:sp>
        <p:nvSpPr>
          <p:cNvPr id="16" name="Vývojový diagram: proces 15">
            <a:extLst>
              <a:ext uri="{FF2B5EF4-FFF2-40B4-BE49-F238E27FC236}">
                <a16:creationId xmlns:a16="http://schemas.microsoft.com/office/drawing/2014/main" id="{B7216A55-F6EE-9FD0-1B4A-441F24C420F2}"/>
              </a:ext>
            </a:extLst>
          </p:cNvPr>
          <p:cNvSpPr/>
          <p:nvPr/>
        </p:nvSpPr>
        <p:spPr>
          <a:xfrm>
            <a:off x="3586860" y="3421627"/>
            <a:ext cx="3960000" cy="486000"/>
          </a:xfrm>
          <a:prstGeom prst="flowChartProcess">
            <a:avLst/>
          </a:prstGeom>
          <a:solidFill>
            <a:srgbClr val="009C4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000" rIns="54000" rtlCol="0" anchor="ctr"/>
          <a:lstStyle/>
          <a:p>
            <a:pPr lvl="0"/>
            <a:r>
              <a:rPr lang="sk-SK" sz="1500" b="1" dirty="0">
                <a:solidFill>
                  <a:schemeClr val="bg1"/>
                </a:solidFill>
                <a:latin typeface="Arial" panose="020B0604020202020204" pitchFamily="34" charset="0"/>
                <a:cs typeface="Arial" panose="020B0604020202020204" pitchFamily="34" charset="0"/>
              </a:rPr>
              <a:t>Faculty of </a:t>
            </a:r>
            <a:r>
              <a:rPr lang="sk-SK" sz="1500" b="1" dirty="0" err="1">
                <a:solidFill>
                  <a:schemeClr val="bg1"/>
                </a:solidFill>
                <a:latin typeface="Arial" panose="020B0604020202020204" pitchFamily="34" charset="0"/>
                <a:cs typeface="Arial" panose="020B0604020202020204" pitchFamily="34" charset="0"/>
              </a:rPr>
              <a:t>Security</a:t>
            </a:r>
            <a:r>
              <a:rPr lang="sk-SK" sz="1500" b="1" dirty="0">
                <a:solidFill>
                  <a:schemeClr val="bg1"/>
                </a:solidFill>
                <a:latin typeface="Arial" panose="020B0604020202020204" pitchFamily="34" charset="0"/>
                <a:cs typeface="Arial" panose="020B0604020202020204" pitchFamily="34" charset="0"/>
              </a:rPr>
              <a:t> </a:t>
            </a:r>
            <a:r>
              <a:rPr lang="sk-SK" sz="1500" b="1" dirty="0" err="1">
                <a:solidFill>
                  <a:schemeClr val="bg1"/>
                </a:solidFill>
                <a:latin typeface="Arial" panose="020B0604020202020204" pitchFamily="34" charset="0"/>
                <a:cs typeface="Arial" panose="020B0604020202020204" pitchFamily="34" charset="0"/>
              </a:rPr>
              <a:t>Engineering</a:t>
            </a:r>
            <a:endParaRPr lang="sk-SK" sz="1500" b="1" dirty="0">
              <a:solidFill>
                <a:schemeClr val="bg1"/>
              </a:solidFill>
              <a:latin typeface="Arial" panose="020B0604020202020204" pitchFamily="34" charset="0"/>
              <a:cs typeface="Arial" panose="020B0604020202020204" pitchFamily="34" charset="0"/>
            </a:endParaRPr>
          </a:p>
        </p:txBody>
      </p:sp>
      <p:cxnSp>
        <p:nvCxnSpPr>
          <p:cNvPr id="35" name="Rovná spojnica 34">
            <a:extLst>
              <a:ext uri="{FF2B5EF4-FFF2-40B4-BE49-F238E27FC236}">
                <a16:creationId xmlns:a16="http://schemas.microsoft.com/office/drawing/2014/main" id="{EAE03F00-978A-EAE8-4893-B6EC6BDC0021}"/>
              </a:ext>
            </a:extLst>
          </p:cNvPr>
          <p:cNvCxnSpPr>
            <a:cxnSpLocks/>
          </p:cNvCxnSpPr>
          <p:nvPr/>
        </p:nvCxnSpPr>
        <p:spPr>
          <a:xfrm flipH="1">
            <a:off x="7646815" y="3102788"/>
            <a:ext cx="789836" cy="0"/>
          </a:xfrm>
          <a:prstGeom prst="line">
            <a:avLst/>
          </a:prstGeom>
          <a:ln w="38100" cap="sq">
            <a:solidFill>
              <a:srgbClr val="002D72"/>
            </a:solidFill>
          </a:ln>
          <a:effectLst>
            <a:glow rad="50800">
              <a:schemeClr val="bg1"/>
            </a:glow>
          </a:effectLst>
        </p:spPr>
        <p:style>
          <a:lnRef idx="1">
            <a:schemeClr val="accent1"/>
          </a:lnRef>
          <a:fillRef idx="0">
            <a:schemeClr val="accent1"/>
          </a:fillRef>
          <a:effectRef idx="0">
            <a:schemeClr val="accent1"/>
          </a:effectRef>
          <a:fontRef idx="minor">
            <a:schemeClr val="tx1"/>
          </a:fontRef>
        </p:style>
      </p:cxnSp>
      <p:sp>
        <p:nvSpPr>
          <p:cNvPr id="42" name="Ľavá jednoduchá zátvorka 41">
            <a:extLst>
              <a:ext uri="{FF2B5EF4-FFF2-40B4-BE49-F238E27FC236}">
                <a16:creationId xmlns:a16="http://schemas.microsoft.com/office/drawing/2014/main" id="{5E7D48F4-13E3-CF05-00EC-7F316DBFCD1B}"/>
              </a:ext>
            </a:extLst>
          </p:cNvPr>
          <p:cNvSpPr/>
          <p:nvPr/>
        </p:nvSpPr>
        <p:spPr>
          <a:xfrm flipH="1">
            <a:off x="7441829" y="1042105"/>
            <a:ext cx="204986" cy="4121366"/>
          </a:xfrm>
          <a:prstGeom prst="leftBracket">
            <a:avLst>
              <a:gd name="adj" fmla="val 0"/>
            </a:avLst>
          </a:prstGeom>
          <a:ln w="38100">
            <a:solidFill>
              <a:srgbClr val="002D72"/>
            </a:solidFill>
          </a:ln>
          <a:effectLst>
            <a:glow rad="50800">
              <a:schemeClr val="bg1"/>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a:p>
        </p:txBody>
      </p:sp>
      <p:sp>
        <p:nvSpPr>
          <p:cNvPr id="5" name="Vývojový diagram: proces 4">
            <a:extLst>
              <a:ext uri="{FF2B5EF4-FFF2-40B4-BE49-F238E27FC236}">
                <a16:creationId xmlns:a16="http://schemas.microsoft.com/office/drawing/2014/main" id="{A5DE275E-92BF-0B9B-663C-66896F096091}"/>
              </a:ext>
            </a:extLst>
          </p:cNvPr>
          <p:cNvSpPr/>
          <p:nvPr/>
        </p:nvSpPr>
        <p:spPr>
          <a:xfrm>
            <a:off x="3586860" y="4001014"/>
            <a:ext cx="3960000" cy="486000"/>
          </a:xfrm>
          <a:prstGeom prst="flowChartProcess">
            <a:avLst/>
          </a:prstGeom>
          <a:solidFill>
            <a:srgbClr val="FFBC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000" rIns="54000" rtlCol="0" anchor="ctr"/>
          <a:lstStyle/>
          <a:p>
            <a:pPr lvl="0"/>
            <a:r>
              <a:rPr lang="sk-SK" sz="1500" b="1" dirty="0">
                <a:solidFill>
                  <a:schemeClr val="bg1"/>
                </a:solidFill>
                <a:latin typeface="Arial" panose="020B0604020202020204" pitchFamily="34" charset="0"/>
                <a:cs typeface="Arial" panose="020B0604020202020204" pitchFamily="34" charset="0"/>
              </a:rPr>
              <a:t>Faculty of Management </a:t>
            </a:r>
            <a:r>
              <a:rPr lang="sk-SK" sz="1500" b="1" dirty="0" err="1">
                <a:solidFill>
                  <a:schemeClr val="bg1"/>
                </a:solidFill>
                <a:latin typeface="Arial" panose="020B0604020202020204" pitchFamily="34" charset="0"/>
                <a:cs typeface="Arial" panose="020B0604020202020204" pitchFamily="34" charset="0"/>
              </a:rPr>
              <a:t>Science</a:t>
            </a:r>
            <a:r>
              <a:rPr lang="sk-SK" sz="1500" b="1" dirty="0">
                <a:solidFill>
                  <a:schemeClr val="bg1"/>
                </a:solidFill>
                <a:latin typeface="Arial" panose="020B0604020202020204" pitchFamily="34" charset="0"/>
                <a:cs typeface="Arial" panose="020B0604020202020204" pitchFamily="34" charset="0"/>
              </a:rPr>
              <a:t> and </a:t>
            </a:r>
            <a:r>
              <a:rPr lang="sk-SK" sz="1500" b="1" dirty="0" err="1">
                <a:solidFill>
                  <a:schemeClr val="bg1"/>
                </a:solidFill>
                <a:latin typeface="Arial" panose="020B0604020202020204" pitchFamily="34" charset="0"/>
                <a:cs typeface="Arial" panose="020B0604020202020204" pitchFamily="34" charset="0"/>
              </a:rPr>
              <a:t>Informatics</a:t>
            </a:r>
            <a:endParaRPr lang="sk-SK" sz="1500" b="1" dirty="0">
              <a:solidFill>
                <a:schemeClr val="bg1"/>
              </a:solidFill>
              <a:latin typeface="Arial" panose="020B0604020202020204" pitchFamily="34" charset="0"/>
              <a:cs typeface="Arial" panose="020B0604020202020204" pitchFamily="34" charset="0"/>
            </a:endParaRPr>
          </a:p>
        </p:txBody>
      </p:sp>
      <p:sp>
        <p:nvSpPr>
          <p:cNvPr id="7" name="Vývojový diagram: proces 6">
            <a:extLst>
              <a:ext uri="{FF2B5EF4-FFF2-40B4-BE49-F238E27FC236}">
                <a16:creationId xmlns:a16="http://schemas.microsoft.com/office/drawing/2014/main" id="{0BE65468-21B6-2A2E-8CC0-E800CAA508E5}"/>
              </a:ext>
            </a:extLst>
          </p:cNvPr>
          <p:cNvSpPr/>
          <p:nvPr/>
        </p:nvSpPr>
        <p:spPr>
          <a:xfrm>
            <a:off x="3580493" y="4580401"/>
            <a:ext cx="3960000" cy="486000"/>
          </a:xfrm>
          <a:prstGeom prst="flowChartProcess">
            <a:avLst/>
          </a:prstGeom>
          <a:solidFill>
            <a:srgbClr val="EE008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000" rIns="54000" rtlCol="0" anchor="ctr"/>
          <a:lstStyle/>
          <a:p>
            <a:pPr lvl="0"/>
            <a:r>
              <a:rPr lang="sk-SK" sz="1500" b="1" dirty="0">
                <a:solidFill>
                  <a:schemeClr val="bg1"/>
                </a:solidFill>
                <a:latin typeface="Arial" panose="020B0604020202020204" pitchFamily="34" charset="0"/>
                <a:cs typeface="Arial" panose="020B0604020202020204" pitchFamily="34" charset="0"/>
              </a:rPr>
              <a:t>Faculty of </a:t>
            </a:r>
            <a:r>
              <a:rPr lang="sk-SK" sz="1500" b="1" dirty="0" err="1">
                <a:solidFill>
                  <a:schemeClr val="bg1"/>
                </a:solidFill>
                <a:latin typeface="Arial" panose="020B0604020202020204" pitchFamily="34" charset="0"/>
                <a:cs typeface="Arial" panose="020B0604020202020204" pitchFamily="34" charset="0"/>
              </a:rPr>
              <a:t>Humanities</a:t>
            </a:r>
            <a:endParaRPr lang="sk-SK" sz="1500" b="1" dirty="0">
              <a:solidFill>
                <a:schemeClr val="bg1"/>
              </a:solidFill>
              <a:latin typeface="Arial" panose="020B0604020202020204" pitchFamily="34" charset="0"/>
              <a:cs typeface="Arial" panose="020B0604020202020204" pitchFamily="34" charset="0"/>
            </a:endParaRPr>
          </a:p>
        </p:txBody>
      </p:sp>
      <p:cxnSp>
        <p:nvCxnSpPr>
          <p:cNvPr id="32" name="Rovná spojnica 31">
            <a:extLst>
              <a:ext uri="{FF2B5EF4-FFF2-40B4-BE49-F238E27FC236}">
                <a16:creationId xmlns:a16="http://schemas.microsoft.com/office/drawing/2014/main" id="{CCD36049-1121-DB1D-24E2-FE7167B367EB}"/>
              </a:ext>
            </a:extLst>
          </p:cNvPr>
          <p:cNvCxnSpPr>
            <a:cxnSpLocks/>
          </p:cNvCxnSpPr>
          <p:nvPr/>
        </p:nvCxnSpPr>
        <p:spPr>
          <a:xfrm flipV="1">
            <a:off x="8436651" y="3092834"/>
            <a:ext cx="0" cy="1501170"/>
          </a:xfrm>
          <a:prstGeom prst="line">
            <a:avLst/>
          </a:prstGeom>
          <a:ln w="38100">
            <a:solidFill>
              <a:srgbClr val="002D72"/>
            </a:solidFill>
            <a:headEnd type="oval" w="lg" len="lg"/>
          </a:ln>
          <a:effectLst>
            <a:glow rad="50800">
              <a:schemeClr val="bg1"/>
            </a:glow>
          </a:effectLst>
        </p:spPr>
        <p:style>
          <a:lnRef idx="1">
            <a:schemeClr val="accent1"/>
          </a:lnRef>
          <a:fillRef idx="0">
            <a:schemeClr val="accent1"/>
          </a:fillRef>
          <a:effectRef idx="0">
            <a:schemeClr val="accent1"/>
          </a:effectRef>
          <a:fontRef idx="minor">
            <a:schemeClr val="tx1"/>
          </a:fontRef>
        </p:style>
      </p:cxnSp>
      <p:sp>
        <p:nvSpPr>
          <p:cNvPr id="21" name="Vývojový diagram: proces 20">
            <a:extLst>
              <a:ext uri="{FF2B5EF4-FFF2-40B4-BE49-F238E27FC236}">
                <a16:creationId xmlns:a16="http://schemas.microsoft.com/office/drawing/2014/main" id="{34CE68FD-3111-F87C-C972-3D6215C4CF1F}"/>
              </a:ext>
            </a:extLst>
          </p:cNvPr>
          <p:cNvSpPr/>
          <p:nvPr/>
        </p:nvSpPr>
        <p:spPr>
          <a:xfrm>
            <a:off x="3586859" y="1119858"/>
            <a:ext cx="3960000" cy="486000"/>
          </a:xfrm>
          <a:prstGeom prst="flowChartProcess">
            <a:avLst/>
          </a:prstGeom>
          <a:solidFill>
            <a:schemeClr val="bg1">
              <a:lumMod val="95000"/>
              <a:alpha val="69804"/>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000" rIns="54000" rtlCol="0" anchor="ctr"/>
          <a:lstStyle/>
          <a:p>
            <a:pPr lvl="0"/>
            <a:r>
              <a:rPr lang="en-US" sz="1500" b="1" dirty="0">
                <a:solidFill>
                  <a:schemeClr val="tx1">
                    <a:lumMod val="50000"/>
                    <a:lumOff val="50000"/>
                  </a:schemeClr>
                </a:solidFill>
                <a:latin typeface="Arial" panose="020B0604020202020204" pitchFamily="34" charset="0"/>
                <a:cs typeface="Arial" panose="020B0604020202020204" pitchFamily="34" charset="0"/>
              </a:rPr>
              <a:t>Faculty of Operation and Economics of Transport and Communications</a:t>
            </a:r>
            <a:endParaRPr lang="sk-SK" sz="1500" b="1"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22" name="Vývojový diagram: proces 21">
            <a:extLst>
              <a:ext uri="{FF2B5EF4-FFF2-40B4-BE49-F238E27FC236}">
                <a16:creationId xmlns:a16="http://schemas.microsoft.com/office/drawing/2014/main" id="{41B8AA0E-A0A0-0CDE-8054-3B1985EAB885}"/>
              </a:ext>
            </a:extLst>
          </p:cNvPr>
          <p:cNvSpPr/>
          <p:nvPr/>
        </p:nvSpPr>
        <p:spPr>
          <a:xfrm>
            <a:off x="3586859" y="2270743"/>
            <a:ext cx="3960000" cy="486000"/>
          </a:xfrm>
          <a:prstGeom prst="flowChartProcess">
            <a:avLst/>
          </a:prstGeom>
          <a:solidFill>
            <a:schemeClr val="bg1">
              <a:lumMod val="95000"/>
              <a:alpha val="69804"/>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000" rIns="54000" rtlCol="0" anchor="ctr"/>
          <a:lstStyle/>
          <a:p>
            <a:pPr lvl="0"/>
            <a:r>
              <a:rPr lang="sk-SK" sz="1500" b="1" dirty="0">
                <a:solidFill>
                  <a:schemeClr val="tx1">
                    <a:lumMod val="50000"/>
                    <a:lumOff val="50000"/>
                  </a:schemeClr>
                </a:solidFill>
                <a:latin typeface="Arial" panose="020B0604020202020204" pitchFamily="34" charset="0"/>
                <a:cs typeface="Arial" panose="020B0604020202020204" pitchFamily="34" charset="0"/>
              </a:rPr>
              <a:t>Faculty of </a:t>
            </a:r>
            <a:r>
              <a:rPr lang="sk-SK" sz="1500" b="1" dirty="0" err="1">
                <a:solidFill>
                  <a:schemeClr val="tx1">
                    <a:lumMod val="50000"/>
                    <a:lumOff val="50000"/>
                  </a:schemeClr>
                </a:solidFill>
                <a:latin typeface="Arial" panose="020B0604020202020204" pitchFamily="34" charset="0"/>
                <a:cs typeface="Arial" panose="020B0604020202020204" pitchFamily="34" charset="0"/>
              </a:rPr>
              <a:t>Electrical</a:t>
            </a:r>
            <a:r>
              <a:rPr lang="sk-SK" sz="1500" b="1" dirty="0">
                <a:solidFill>
                  <a:schemeClr val="tx1">
                    <a:lumMod val="50000"/>
                    <a:lumOff val="50000"/>
                  </a:schemeClr>
                </a:solidFill>
                <a:latin typeface="Arial" panose="020B0604020202020204" pitchFamily="34" charset="0"/>
                <a:cs typeface="Arial" panose="020B0604020202020204" pitchFamily="34" charset="0"/>
              </a:rPr>
              <a:t> </a:t>
            </a:r>
            <a:r>
              <a:rPr lang="sk-SK" sz="1500" b="1" dirty="0" err="1">
                <a:solidFill>
                  <a:schemeClr val="tx1">
                    <a:lumMod val="50000"/>
                    <a:lumOff val="50000"/>
                  </a:schemeClr>
                </a:solidFill>
                <a:latin typeface="Arial" panose="020B0604020202020204" pitchFamily="34" charset="0"/>
                <a:cs typeface="Arial" panose="020B0604020202020204" pitchFamily="34" charset="0"/>
              </a:rPr>
              <a:t>Engineering</a:t>
            </a:r>
            <a:r>
              <a:rPr lang="sk-SK" sz="1500" b="1" dirty="0">
                <a:solidFill>
                  <a:schemeClr val="tx1">
                    <a:lumMod val="50000"/>
                    <a:lumOff val="50000"/>
                  </a:schemeClr>
                </a:solidFill>
                <a:latin typeface="Arial" panose="020B0604020202020204" pitchFamily="34" charset="0"/>
                <a:cs typeface="Arial" panose="020B0604020202020204" pitchFamily="34" charset="0"/>
              </a:rPr>
              <a:t> and </a:t>
            </a:r>
            <a:r>
              <a:rPr lang="sk-SK" sz="1500" b="1" dirty="0" err="1">
                <a:solidFill>
                  <a:schemeClr val="tx1">
                    <a:lumMod val="50000"/>
                    <a:lumOff val="50000"/>
                  </a:schemeClr>
                </a:solidFill>
                <a:latin typeface="Arial" panose="020B0604020202020204" pitchFamily="34" charset="0"/>
                <a:cs typeface="Arial" panose="020B0604020202020204" pitchFamily="34" charset="0"/>
              </a:rPr>
              <a:t>Information</a:t>
            </a:r>
            <a:r>
              <a:rPr lang="sk-SK" sz="1500" b="1" dirty="0">
                <a:solidFill>
                  <a:schemeClr val="tx1">
                    <a:lumMod val="50000"/>
                    <a:lumOff val="50000"/>
                  </a:schemeClr>
                </a:solidFill>
                <a:latin typeface="Arial" panose="020B0604020202020204" pitchFamily="34" charset="0"/>
                <a:cs typeface="Arial" panose="020B0604020202020204" pitchFamily="34" charset="0"/>
              </a:rPr>
              <a:t> </a:t>
            </a:r>
            <a:r>
              <a:rPr lang="sk-SK" sz="1500" b="1" dirty="0" err="1">
                <a:solidFill>
                  <a:schemeClr val="tx1">
                    <a:lumMod val="50000"/>
                    <a:lumOff val="50000"/>
                  </a:schemeClr>
                </a:solidFill>
                <a:latin typeface="Arial" panose="020B0604020202020204" pitchFamily="34" charset="0"/>
                <a:cs typeface="Arial" panose="020B0604020202020204" pitchFamily="34" charset="0"/>
              </a:rPr>
              <a:t>Technology</a:t>
            </a:r>
            <a:endParaRPr lang="sk-SK" sz="1500" b="1"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23" name="Vývojový diagram: proces 22">
            <a:extLst>
              <a:ext uri="{FF2B5EF4-FFF2-40B4-BE49-F238E27FC236}">
                <a16:creationId xmlns:a16="http://schemas.microsoft.com/office/drawing/2014/main" id="{48089B27-1AC2-7A8F-BAF1-433228586DD6}"/>
              </a:ext>
            </a:extLst>
          </p:cNvPr>
          <p:cNvSpPr/>
          <p:nvPr/>
        </p:nvSpPr>
        <p:spPr>
          <a:xfrm>
            <a:off x="3586859" y="2846185"/>
            <a:ext cx="3960000" cy="486000"/>
          </a:xfrm>
          <a:prstGeom prst="flowChartProcess">
            <a:avLst/>
          </a:prstGeom>
          <a:solidFill>
            <a:schemeClr val="bg1">
              <a:lumMod val="95000"/>
              <a:alpha val="69804"/>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000" rIns="54000" rtlCol="0" anchor="ctr"/>
          <a:lstStyle/>
          <a:p>
            <a:pPr lvl="0"/>
            <a:r>
              <a:rPr lang="sk-SK" sz="1500" b="1" dirty="0">
                <a:solidFill>
                  <a:schemeClr val="tx1">
                    <a:lumMod val="50000"/>
                    <a:lumOff val="50000"/>
                  </a:schemeClr>
                </a:solidFill>
                <a:latin typeface="Arial" panose="020B0604020202020204" pitchFamily="34" charset="0"/>
                <a:cs typeface="Arial" panose="020B0604020202020204" pitchFamily="34" charset="0"/>
              </a:rPr>
              <a:t>Faculty of Civil </a:t>
            </a:r>
            <a:r>
              <a:rPr lang="sk-SK" sz="1500" b="1" dirty="0" err="1">
                <a:solidFill>
                  <a:schemeClr val="tx1">
                    <a:lumMod val="50000"/>
                    <a:lumOff val="50000"/>
                  </a:schemeClr>
                </a:solidFill>
                <a:latin typeface="Arial" panose="020B0604020202020204" pitchFamily="34" charset="0"/>
                <a:cs typeface="Arial" panose="020B0604020202020204" pitchFamily="34" charset="0"/>
              </a:rPr>
              <a:t>Engineering</a:t>
            </a:r>
            <a:endParaRPr lang="sk-SK" sz="1500" b="1"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24" name="Vývojový diagram: proces 23">
            <a:extLst>
              <a:ext uri="{FF2B5EF4-FFF2-40B4-BE49-F238E27FC236}">
                <a16:creationId xmlns:a16="http://schemas.microsoft.com/office/drawing/2014/main" id="{3580A00B-CBBE-DAA2-2F9C-958841C0B7F8}"/>
              </a:ext>
            </a:extLst>
          </p:cNvPr>
          <p:cNvSpPr/>
          <p:nvPr/>
        </p:nvSpPr>
        <p:spPr>
          <a:xfrm>
            <a:off x="3586859" y="3421627"/>
            <a:ext cx="3960000" cy="486000"/>
          </a:xfrm>
          <a:prstGeom prst="flowChartProcess">
            <a:avLst/>
          </a:prstGeom>
          <a:solidFill>
            <a:schemeClr val="bg1">
              <a:lumMod val="95000"/>
              <a:alpha val="69804"/>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000" rIns="54000" rtlCol="0" anchor="ctr"/>
          <a:lstStyle/>
          <a:p>
            <a:pPr lvl="0"/>
            <a:r>
              <a:rPr lang="sk-SK" sz="1500" b="1" dirty="0">
                <a:solidFill>
                  <a:schemeClr val="tx1">
                    <a:lumMod val="50000"/>
                    <a:lumOff val="50000"/>
                  </a:schemeClr>
                </a:solidFill>
                <a:latin typeface="Arial" panose="020B0604020202020204" pitchFamily="34" charset="0"/>
                <a:cs typeface="Arial" panose="020B0604020202020204" pitchFamily="34" charset="0"/>
              </a:rPr>
              <a:t>Faculty of </a:t>
            </a:r>
            <a:r>
              <a:rPr lang="sk-SK" sz="1500" b="1" dirty="0" err="1">
                <a:solidFill>
                  <a:schemeClr val="tx1">
                    <a:lumMod val="50000"/>
                    <a:lumOff val="50000"/>
                  </a:schemeClr>
                </a:solidFill>
                <a:latin typeface="Arial" panose="020B0604020202020204" pitchFamily="34" charset="0"/>
                <a:cs typeface="Arial" panose="020B0604020202020204" pitchFamily="34" charset="0"/>
              </a:rPr>
              <a:t>Security</a:t>
            </a:r>
            <a:r>
              <a:rPr lang="sk-SK" sz="1500" b="1" dirty="0">
                <a:solidFill>
                  <a:schemeClr val="tx1">
                    <a:lumMod val="50000"/>
                    <a:lumOff val="50000"/>
                  </a:schemeClr>
                </a:solidFill>
                <a:latin typeface="Arial" panose="020B0604020202020204" pitchFamily="34" charset="0"/>
                <a:cs typeface="Arial" panose="020B0604020202020204" pitchFamily="34" charset="0"/>
              </a:rPr>
              <a:t> </a:t>
            </a:r>
            <a:r>
              <a:rPr lang="sk-SK" sz="1500" b="1" dirty="0" err="1">
                <a:solidFill>
                  <a:schemeClr val="tx1">
                    <a:lumMod val="50000"/>
                    <a:lumOff val="50000"/>
                  </a:schemeClr>
                </a:solidFill>
                <a:latin typeface="Arial" panose="020B0604020202020204" pitchFamily="34" charset="0"/>
                <a:cs typeface="Arial" panose="020B0604020202020204" pitchFamily="34" charset="0"/>
              </a:rPr>
              <a:t>Engineering</a:t>
            </a:r>
            <a:endParaRPr lang="sk-SK" sz="1500" b="1"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25" name="Vývojový diagram: proces 24">
            <a:extLst>
              <a:ext uri="{FF2B5EF4-FFF2-40B4-BE49-F238E27FC236}">
                <a16:creationId xmlns:a16="http://schemas.microsoft.com/office/drawing/2014/main" id="{7C9ACA3E-5530-3C6C-CB21-D63891CA94BF}"/>
              </a:ext>
            </a:extLst>
          </p:cNvPr>
          <p:cNvSpPr/>
          <p:nvPr/>
        </p:nvSpPr>
        <p:spPr>
          <a:xfrm>
            <a:off x="3586859" y="4001014"/>
            <a:ext cx="3960000" cy="486000"/>
          </a:xfrm>
          <a:prstGeom prst="flowChartProcess">
            <a:avLst/>
          </a:prstGeom>
          <a:solidFill>
            <a:schemeClr val="bg1">
              <a:lumMod val="95000"/>
              <a:alpha val="69804"/>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000" rIns="54000" rtlCol="0" anchor="ctr"/>
          <a:lstStyle/>
          <a:p>
            <a:pPr lvl="0"/>
            <a:r>
              <a:rPr lang="sk-SK" sz="1500" b="1" dirty="0">
                <a:solidFill>
                  <a:schemeClr val="tx1">
                    <a:lumMod val="50000"/>
                    <a:lumOff val="50000"/>
                  </a:schemeClr>
                </a:solidFill>
                <a:latin typeface="Arial" panose="020B0604020202020204" pitchFamily="34" charset="0"/>
                <a:cs typeface="Arial" panose="020B0604020202020204" pitchFamily="34" charset="0"/>
              </a:rPr>
              <a:t>Faculty of Management </a:t>
            </a:r>
            <a:r>
              <a:rPr lang="sk-SK" sz="1500" b="1" dirty="0" err="1">
                <a:solidFill>
                  <a:schemeClr val="tx1">
                    <a:lumMod val="50000"/>
                    <a:lumOff val="50000"/>
                  </a:schemeClr>
                </a:solidFill>
                <a:latin typeface="Arial" panose="020B0604020202020204" pitchFamily="34" charset="0"/>
                <a:cs typeface="Arial" panose="020B0604020202020204" pitchFamily="34" charset="0"/>
              </a:rPr>
              <a:t>Science</a:t>
            </a:r>
            <a:r>
              <a:rPr lang="sk-SK" sz="1500" b="1" dirty="0">
                <a:solidFill>
                  <a:schemeClr val="tx1">
                    <a:lumMod val="50000"/>
                    <a:lumOff val="50000"/>
                  </a:schemeClr>
                </a:solidFill>
                <a:latin typeface="Arial" panose="020B0604020202020204" pitchFamily="34" charset="0"/>
                <a:cs typeface="Arial" panose="020B0604020202020204" pitchFamily="34" charset="0"/>
              </a:rPr>
              <a:t> and </a:t>
            </a:r>
            <a:r>
              <a:rPr lang="sk-SK" sz="1500" b="1" dirty="0" err="1">
                <a:solidFill>
                  <a:schemeClr val="tx1">
                    <a:lumMod val="50000"/>
                    <a:lumOff val="50000"/>
                  </a:schemeClr>
                </a:solidFill>
                <a:latin typeface="Arial" panose="020B0604020202020204" pitchFamily="34" charset="0"/>
                <a:cs typeface="Arial" panose="020B0604020202020204" pitchFamily="34" charset="0"/>
              </a:rPr>
              <a:t>Informatics</a:t>
            </a:r>
            <a:endParaRPr lang="sk-SK" sz="1500" b="1"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26" name="Vývojový diagram: proces 25">
            <a:extLst>
              <a:ext uri="{FF2B5EF4-FFF2-40B4-BE49-F238E27FC236}">
                <a16:creationId xmlns:a16="http://schemas.microsoft.com/office/drawing/2014/main" id="{E76EDC25-3987-CA76-31D7-D35915DEC346}"/>
              </a:ext>
            </a:extLst>
          </p:cNvPr>
          <p:cNvSpPr/>
          <p:nvPr/>
        </p:nvSpPr>
        <p:spPr>
          <a:xfrm>
            <a:off x="3580492" y="4580401"/>
            <a:ext cx="3960000" cy="486000"/>
          </a:xfrm>
          <a:prstGeom prst="flowChartProcess">
            <a:avLst/>
          </a:prstGeom>
          <a:solidFill>
            <a:schemeClr val="bg1">
              <a:lumMod val="95000"/>
              <a:alpha val="69804"/>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000" rIns="54000" rtlCol="0" anchor="ctr"/>
          <a:lstStyle/>
          <a:p>
            <a:pPr lvl="0"/>
            <a:r>
              <a:rPr lang="sk-SK" sz="1500" b="1" dirty="0">
                <a:solidFill>
                  <a:schemeClr val="tx1">
                    <a:lumMod val="50000"/>
                    <a:lumOff val="50000"/>
                  </a:schemeClr>
                </a:solidFill>
                <a:latin typeface="Arial" panose="020B0604020202020204" pitchFamily="34" charset="0"/>
                <a:cs typeface="Arial" panose="020B0604020202020204" pitchFamily="34" charset="0"/>
              </a:rPr>
              <a:t>Faculty of </a:t>
            </a:r>
            <a:r>
              <a:rPr lang="sk-SK" sz="1500" b="1" dirty="0" err="1">
                <a:solidFill>
                  <a:schemeClr val="tx1">
                    <a:lumMod val="50000"/>
                    <a:lumOff val="50000"/>
                  </a:schemeClr>
                </a:solidFill>
                <a:latin typeface="Arial" panose="020B0604020202020204" pitchFamily="34" charset="0"/>
                <a:cs typeface="Arial" panose="020B0604020202020204" pitchFamily="34" charset="0"/>
              </a:rPr>
              <a:t>Humanities</a:t>
            </a:r>
            <a:endParaRPr lang="sk-SK" sz="1500" b="1" dirty="0">
              <a:solidFill>
                <a:schemeClr val="tx1">
                  <a:lumMod val="50000"/>
                  <a:lumOff val="50000"/>
                </a:schemeClr>
              </a:solidFill>
              <a:latin typeface="Arial" panose="020B0604020202020204" pitchFamily="34" charset="0"/>
              <a:cs typeface="Arial" panose="020B0604020202020204" pitchFamily="34" charset="0"/>
            </a:endParaRPr>
          </a:p>
        </p:txBody>
      </p:sp>
      <p:grpSp>
        <p:nvGrpSpPr>
          <p:cNvPr id="15" name="Skupina 14">
            <a:extLst>
              <a:ext uri="{FF2B5EF4-FFF2-40B4-BE49-F238E27FC236}">
                <a16:creationId xmlns:a16="http://schemas.microsoft.com/office/drawing/2014/main" id="{5E22D6CE-747D-73F6-EC47-075B7E6E4E0E}"/>
              </a:ext>
            </a:extLst>
          </p:cNvPr>
          <p:cNvGrpSpPr>
            <a:grpSpLocks noChangeAspect="1"/>
          </p:cNvGrpSpPr>
          <p:nvPr/>
        </p:nvGrpSpPr>
        <p:grpSpPr>
          <a:xfrm>
            <a:off x="6420915" y="6311182"/>
            <a:ext cx="905038" cy="450000"/>
            <a:chOff x="6252026" y="4365694"/>
            <a:chExt cx="2172099" cy="1080000"/>
          </a:xfrm>
        </p:grpSpPr>
        <p:pic>
          <p:nvPicPr>
            <p:cNvPr id="17" name="Picture 4" descr="Logotypes | Norway grants">
              <a:extLst>
                <a:ext uri="{FF2B5EF4-FFF2-40B4-BE49-F238E27FC236}">
                  <a16:creationId xmlns:a16="http://schemas.microsoft.com/office/drawing/2014/main" id="{220FF060-397D-6016-3737-2D389756AA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2026" y="4365694"/>
              <a:ext cx="963001"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8" name="Obrázok 17">
              <a:extLst>
                <a:ext uri="{FF2B5EF4-FFF2-40B4-BE49-F238E27FC236}">
                  <a16:creationId xmlns:a16="http://schemas.microsoft.com/office/drawing/2014/main" id="{E8B13E0D-D330-D5D4-7D8A-A02622BC3158}"/>
                </a:ext>
              </a:extLst>
            </p:cNvPr>
            <p:cNvPicPr>
              <a:picLocks noChangeAspect="1"/>
            </p:cNvPicPr>
            <p:nvPr/>
          </p:nvPicPr>
          <p:blipFill>
            <a:blip r:embed="rId6"/>
            <a:stretch>
              <a:fillRect/>
            </a:stretch>
          </p:blipFill>
          <p:spPr>
            <a:xfrm>
              <a:off x="7344124" y="4365694"/>
              <a:ext cx="1080001" cy="1080000"/>
            </a:xfrm>
            <a:prstGeom prst="rect">
              <a:avLst/>
            </a:prstGeom>
          </p:spPr>
        </p:pic>
      </p:grpSp>
    </p:spTree>
    <p:extLst>
      <p:ext uri="{BB962C8B-B14F-4D97-AF65-F5344CB8AC3E}">
        <p14:creationId xmlns:p14="http://schemas.microsoft.com/office/powerpoint/2010/main" val="2250514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200"/>
                                        <p:tgtEl>
                                          <p:spTgt spid="32"/>
                                        </p:tgtEl>
                                      </p:cBhvr>
                                    </p:animEffect>
                                  </p:childTnLst>
                                </p:cTn>
                              </p:par>
                            </p:childTnLst>
                          </p:cTn>
                        </p:par>
                        <p:par>
                          <p:cTn id="8" fill="hold">
                            <p:stCondLst>
                              <p:cond delay="200"/>
                            </p:stCondLst>
                            <p:childTnLst>
                              <p:par>
                                <p:cTn id="9" presetID="22" presetClass="entr" presetSubtype="8"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left)">
                                      <p:cBhvr>
                                        <p:cTn id="11" dur="200"/>
                                        <p:tgtEl>
                                          <p:spTgt spid="35"/>
                                        </p:tgtEl>
                                      </p:cBhvr>
                                    </p:animEffect>
                                  </p:childTnLst>
                                </p:cTn>
                              </p:par>
                            </p:childTnLst>
                          </p:cTn>
                        </p:par>
                        <p:par>
                          <p:cTn id="12" fill="hold">
                            <p:stCondLst>
                              <p:cond delay="400"/>
                            </p:stCondLst>
                            <p:childTnLst>
                              <p:par>
                                <p:cTn id="13" presetID="22" presetClass="entr" presetSubtype="8" fill="hold" grpId="0" nodeType="after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ipe(left)">
                                      <p:cBhvr>
                                        <p:cTn id="15" dur="200"/>
                                        <p:tgtEl>
                                          <p:spTgt spid="42"/>
                                        </p:tgtEl>
                                      </p:cBhvr>
                                    </p:animEffect>
                                  </p:childTnLst>
                                </p:cTn>
                              </p:par>
                            </p:childTnLst>
                          </p:cTn>
                        </p:par>
                        <p:par>
                          <p:cTn id="16" fill="hold">
                            <p:stCondLst>
                              <p:cond delay="600"/>
                            </p:stCondLst>
                            <p:childTnLst>
                              <p:par>
                                <p:cTn id="17" presetID="22" presetClass="entr" presetSubtype="2"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right)">
                                      <p:cBhvr>
                                        <p:cTn id="19" dur="200"/>
                                        <p:tgtEl>
                                          <p:spTgt spid="8"/>
                                        </p:tgtEl>
                                      </p:cBhvr>
                                    </p:animEffect>
                                  </p:childTnLst>
                                </p:cTn>
                              </p:par>
                            </p:childTnLst>
                          </p:cTn>
                        </p:par>
                        <p:par>
                          <p:cTn id="20" fill="hold">
                            <p:stCondLst>
                              <p:cond delay="800"/>
                            </p:stCondLst>
                            <p:childTnLst>
                              <p:par>
                                <p:cTn id="21" presetID="22" presetClass="entr" presetSubtype="2"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right)">
                                      <p:cBhvr>
                                        <p:cTn id="23" dur="200"/>
                                        <p:tgtEl>
                                          <p:spTgt spid="10"/>
                                        </p:tgtEl>
                                      </p:cBhvr>
                                    </p:animEffect>
                                  </p:childTnLst>
                                </p:cTn>
                              </p:par>
                            </p:childTnLst>
                          </p:cTn>
                        </p:par>
                        <p:par>
                          <p:cTn id="24" fill="hold">
                            <p:stCondLst>
                              <p:cond delay="1000"/>
                            </p:stCondLst>
                            <p:childTnLst>
                              <p:par>
                                <p:cTn id="25" presetID="22" presetClass="entr" presetSubtype="2"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right)">
                                      <p:cBhvr>
                                        <p:cTn id="27" dur="200"/>
                                        <p:tgtEl>
                                          <p:spTgt spid="12"/>
                                        </p:tgtEl>
                                      </p:cBhvr>
                                    </p:animEffect>
                                  </p:childTnLst>
                                </p:cTn>
                              </p:par>
                            </p:childTnLst>
                          </p:cTn>
                        </p:par>
                        <p:par>
                          <p:cTn id="28" fill="hold">
                            <p:stCondLst>
                              <p:cond delay="1200"/>
                            </p:stCondLst>
                            <p:childTnLst>
                              <p:par>
                                <p:cTn id="29" presetID="22" presetClass="entr" presetSubtype="2"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right)">
                                      <p:cBhvr>
                                        <p:cTn id="31" dur="200"/>
                                        <p:tgtEl>
                                          <p:spTgt spid="14"/>
                                        </p:tgtEl>
                                      </p:cBhvr>
                                    </p:animEffect>
                                  </p:childTnLst>
                                </p:cTn>
                              </p:par>
                            </p:childTnLst>
                          </p:cTn>
                        </p:par>
                        <p:par>
                          <p:cTn id="32" fill="hold">
                            <p:stCondLst>
                              <p:cond delay="1400"/>
                            </p:stCondLst>
                            <p:childTnLst>
                              <p:par>
                                <p:cTn id="33" presetID="22" presetClass="entr" presetSubtype="2"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right)">
                                      <p:cBhvr>
                                        <p:cTn id="35" dur="200"/>
                                        <p:tgtEl>
                                          <p:spTgt spid="16"/>
                                        </p:tgtEl>
                                      </p:cBhvr>
                                    </p:animEffect>
                                  </p:childTnLst>
                                </p:cTn>
                              </p:par>
                            </p:childTnLst>
                          </p:cTn>
                        </p:par>
                        <p:par>
                          <p:cTn id="36" fill="hold">
                            <p:stCondLst>
                              <p:cond delay="1600"/>
                            </p:stCondLst>
                            <p:childTnLst>
                              <p:par>
                                <p:cTn id="37" presetID="22" presetClass="entr" presetSubtype="2" fill="hold" grpId="0"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right)">
                                      <p:cBhvr>
                                        <p:cTn id="39" dur="200"/>
                                        <p:tgtEl>
                                          <p:spTgt spid="5"/>
                                        </p:tgtEl>
                                      </p:cBhvr>
                                    </p:animEffect>
                                  </p:childTnLst>
                                </p:cTn>
                              </p:par>
                            </p:childTnLst>
                          </p:cTn>
                        </p:par>
                        <p:par>
                          <p:cTn id="40" fill="hold">
                            <p:stCondLst>
                              <p:cond delay="1800"/>
                            </p:stCondLst>
                            <p:childTnLst>
                              <p:par>
                                <p:cTn id="41" presetID="22" presetClass="entr" presetSubtype="2"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right)">
                                      <p:cBhvr>
                                        <p:cTn id="43" dur="2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500"/>
                                        <p:tgtEl>
                                          <p:spTgt spid="24"/>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500"/>
                                        <p:tgtEl>
                                          <p:spTgt spid="25"/>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4" grpId="0" animBg="1"/>
      <p:bldP spid="16" grpId="0" animBg="1"/>
      <p:bldP spid="42" grpId="0" animBg="1"/>
      <p:bldP spid="5" grpId="0" animBg="1"/>
      <p:bldP spid="7" grpId="0" animBg="1"/>
      <p:bldP spid="21" grpId="0" animBg="1"/>
      <p:bldP spid="22" grpId="0" animBg="1"/>
      <p:bldP spid="23" grpId="0" animBg="1"/>
      <p:bldP spid="24" grpId="0" animBg="1"/>
      <p:bldP spid="25" grpId="0" animBg="1"/>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extLst>
              <a:ext uri="{96DAC541-7B7A-43D3-8B79-37D633B846F1}">
                <asvg:svgBlip xmlns:asvg="http://schemas.microsoft.com/office/drawing/2016/SVG/main" r:embed="rId4"/>
              </a:ext>
            </a:extLst>
          </a:blip>
          <a:srcRect/>
          <a:stretch>
            <a:fillRect/>
          </a:stretch>
        </a:blip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4AAAF6-C8ED-85F4-0459-C0367D269C4A}"/>
              </a:ext>
            </a:extLst>
          </p:cNvPr>
          <p:cNvSpPr>
            <a:spLocks noGrp="1"/>
          </p:cNvSpPr>
          <p:nvPr>
            <p:ph type="title"/>
          </p:nvPr>
        </p:nvSpPr>
        <p:spPr/>
        <p:txBody>
          <a:bodyPr>
            <a:normAutofit/>
          </a:bodyPr>
          <a:lstStyle/>
          <a:p>
            <a:r>
              <a:rPr lang="sk-SK" dirty="0" err="1"/>
              <a:t>History</a:t>
            </a:r>
            <a:endParaRPr lang="sk-SK" dirty="0"/>
          </a:p>
        </p:txBody>
      </p:sp>
      <p:sp>
        <p:nvSpPr>
          <p:cNvPr id="3" name="Zástupný objekt pre obsah 2">
            <a:extLst>
              <a:ext uri="{FF2B5EF4-FFF2-40B4-BE49-F238E27FC236}">
                <a16:creationId xmlns:a16="http://schemas.microsoft.com/office/drawing/2014/main" id="{761BB120-EC85-1391-3280-18C93BD69305}"/>
              </a:ext>
            </a:extLst>
          </p:cNvPr>
          <p:cNvSpPr>
            <a:spLocks noGrp="1"/>
          </p:cNvSpPr>
          <p:nvPr>
            <p:ph sz="quarter" idx="13"/>
          </p:nvPr>
        </p:nvSpPr>
        <p:spPr/>
        <p:txBody>
          <a:bodyPr>
            <a:normAutofit/>
          </a:bodyPr>
          <a:lstStyle/>
          <a:p>
            <a:pPr marL="342900" indent="-342900">
              <a:buFont typeface="Arial" panose="020B0604020202020204" pitchFamily="34" charset="0"/>
              <a:buChar char="•"/>
            </a:pPr>
            <a:r>
              <a:rPr lang="sk-SK" b="1" dirty="0">
                <a:solidFill>
                  <a:srgbClr val="A6192E"/>
                </a:solidFill>
              </a:rPr>
              <a:t>1953</a:t>
            </a:r>
            <a:r>
              <a:rPr lang="sk-SK" dirty="0">
                <a:solidFill>
                  <a:schemeClr val="tx1"/>
                </a:solidFill>
              </a:rPr>
              <a:t> – </a:t>
            </a:r>
            <a:r>
              <a:rPr lang="en-US" dirty="0">
                <a:solidFill>
                  <a:schemeClr val="tx1"/>
                </a:solidFill>
              </a:rPr>
              <a:t>establishment of a detached workplace of the </a:t>
            </a:r>
            <a:r>
              <a:rPr lang="sk-SK" dirty="0" err="1">
                <a:solidFill>
                  <a:schemeClr val="tx1"/>
                </a:solidFill>
              </a:rPr>
              <a:t>Technical</a:t>
            </a:r>
            <a:r>
              <a:rPr lang="sk-SK" dirty="0">
                <a:solidFill>
                  <a:schemeClr val="tx1"/>
                </a:solidFill>
              </a:rPr>
              <a:t> </a:t>
            </a:r>
            <a:r>
              <a:rPr lang="sk-SK" dirty="0" err="1">
                <a:solidFill>
                  <a:schemeClr val="tx1"/>
                </a:solidFill>
              </a:rPr>
              <a:t>University</a:t>
            </a:r>
            <a:r>
              <a:rPr lang="sk-SK" dirty="0">
                <a:solidFill>
                  <a:schemeClr val="tx1"/>
                </a:solidFill>
              </a:rPr>
              <a:t> </a:t>
            </a:r>
            <a:r>
              <a:rPr lang="sk-SK" dirty="0" err="1">
                <a:solidFill>
                  <a:schemeClr val="tx1"/>
                </a:solidFill>
              </a:rPr>
              <a:t>Prague</a:t>
            </a:r>
            <a:r>
              <a:rPr lang="sk-SK" dirty="0">
                <a:solidFill>
                  <a:schemeClr val="tx1"/>
                </a:solidFill>
              </a:rPr>
              <a:t> (CVUT Praha) as Transport </a:t>
            </a:r>
            <a:r>
              <a:rPr lang="sk-SK" dirty="0" err="1">
                <a:solidFill>
                  <a:schemeClr val="tx1"/>
                </a:solidFill>
              </a:rPr>
              <a:t>College</a:t>
            </a:r>
            <a:r>
              <a:rPr lang="sk-SK" dirty="0">
                <a:solidFill>
                  <a:schemeClr val="tx1"/>
                </a:solidFill>
              </a:rPr>
              <a:t> (</a:t>
            </a:r>
            <a:r>
              <a:rPr lang="sk-SK" dirty="0">
                <a:solidFill>
                  <a:schemeClr val="tx1"/>
                </a:solidFill>
                <a:latin typeface="Arial" panose="020B0604020202020204" pitchFamily="34" charset="0"/>
                <a:cs typeface="Arial" panose="020B0604020202020204" pitchFamily="34" charset="0"/>
              </a:rPr>
              <a:t>Faculty of Mechanical and </a:t>
            </a:r>
            <a:r>
              <a:rPr lang="sk-SK" dirty="0" err="1">
                <a:solidFill>
                  <a:schemeClr val="tx1"/>
                </a:solidFill>
                <a:latin typeface="Arial" panose="020B0604020202020204" pitchFamily="34" charset="0"/>
                <a:cs typeface="Arial" panose="020B0604020202020204" pitchFamily="34" charset="0"/>
              </a:rPr>
              <a:t>Electrical</a:t>
            </a:r>
            <a:r>
              <a:rPr lang="sk-SK" dirty="0">
                <a:solidFill>
                  <a:schemeClr val="tx1"/>
                </a:solidFill>
                <a:latin typeface="Arial" panose="020B0604020202020204" pitchFamily="34" charset="0"/>
                <a:cs typeface="Arial" panose="020B0604020202020204" pitchFamily="34" charset="0"/>
              </a:rPr>
              <a:t> </a:t>
            </a:r>
            <a:r>
              <a:rPr lang="sk-SK" dirty="0" err="1">
                <a:solidFill>
                  <a:schemeClr val="tx1"/>
                </a:solidFill>
                <a:latin typeface="Arial" panose="020B0604020202020204" pitchFamily="34" charset="0"/>
                <a:cs typeface="Arial" panose="020B0604020202020204" pitchFamily="34" charset="0"/>
              </a:rPr>
              <a:t>Engineering</a:t>
            </a:r>
            <a:r>
              <a:rPr lang="sk-SK" dirty="0">
                <a:solidFill>
                  <a:schemeClr val="tx1"/>
                </a:solidFill>
                <a:latin typeface="Arial" panose="020B0604020202020204" pitchFamily="34" charset="0"/>
                <a:cs typeface="Arial" panose="020B0604020202020204" pitchFamily="34" charset="0"/>
              </a:rPr>
              <a:t>);</a:t>
            </a:r>
            <a:endParaRPr lang="sk-SK" dirty="0">
              <a:solidFill>
                <a:schemeClr val="tx1"/>
              </a:solidFill>
            </a:endParaRPr>
          </a:p>
          <a:p>
            <a:pPr marL="342900" indent="-342900">
              <a:buFont typeface="Arial" panose="020B0604020202020204" pitchFamily="34" charset="0"/>
              <a:buChar char="•"/>
            </a:pPr>
            <a:r>
              <a:rPr lang="sk-SK" b="1" dirty="0">
                <a:solidFill>
                  <a:srgbClr val="A6192E"/>
                </a:solidFill>
              </a:rPr>
              <a:t>1959</a:t>
            </a:r>
            <a:r>
              <a:rPr lang="sk-SK" dirty="0">
                <a:solidFill>
                  <a:schemeClr val="tx1"/>
                </a:solidFill>
              </a:rPr>
              <a:t> –  Transport </a:t>
            </a:r>
            <a:r>
              <a:rPr lang="sk-SK" dirty="0" err="1">
                <a:solidFill>
                  <a:schemeClr val="tx1"/>
                </a:solidFill>
              </a:rPr>
              <a:t>College</a:t>
            </a:r>
            <a:r>
              <a:rPr lang="sk-SK" dirty="0">
                <a:solidFill>
                  <a:schemeClr val="tx1"/>
                </a:solidFill>
              </a:rPr>
              <a:t> </a:t>
            </a:r>
            <a:r>
              <a:rPr lang="sk-SK" dirty="0" err="1">
                <a:solidFill>
                  <a:schemeClr val="tx1"/>
                </a:solidFill>
              </a:rPr>
              <a:t>was</a:t>
            </a:r>
            <a:r>
              <a:rPr lang="sk-SK" dirty="0">
                <a:solidFill>
                  <a:schemeClr val="tx1"/>
                </a:solidFill>
              </a:rPr>
              <a:t> </a:t>
            </a:r>
            <a:r>
              <a:rPr lang="sk-SK" dirty="0" err="1">
                <a:solidFill>
                  <a:schemeClr val="tx1"/>
                </a:solidFill>
              </a:rPr>
              <a:t>renamed</a:t>
            </a:r>
            <a:r>
              <a:rPr lang="sk-SK" dirty="0">
                <a:solidFill>
                  <a:schemeClr val="tx1"/>
                </a:solidFill>
              </a:rPr>
              <a:t> to </a:t>
            </a:r>
            <a:r>
              <a:rPr lang="sk-SK" dirty="0" err="1">
                <a:solidFill>
                  <a:schemeClr val="tx1"/>
                </a:solidFill>
              </a:rPr>
              <a:t>University</a:t>
            </a:r>
            <a:r>
              <a:rPr lang="sk-SK" dirty="0">
                <a:solidFill>
                  <a:schemeClr val="tx1"/>
                </a:solidFill>
              </a:rPr>
              <a:t> of Transport</a:t>
            </a:r>
          </a:p>
          <a:p>
            <a:pPr marL="342900" indent="-342900">
              <a:buFont typeface="Arial" panose="020B0604020202020204" pitchFamily="34" charset="0"/>
              <a:buChar char="•"/>
            </a:pPr>
            <a:r>
              <a:rPr lang="sk-SK" b="1" dirty="0">
                <a:solidFill>
                  <a:srgbClr val="A6192E"/>
                </a:solidFill>
              </a:rPr>
              <a:t>1992</a:t>
            </a:r>
            <a:r>
              <a:rPr lang="sk-SK" dirty="0">
                <a:solidFill>
                  <a:schemeClr val="tx1"/>
                </a:solidFill>
              </a:rPr>
              <a:t> – </a:t>
            </a:r>
            <a:r>
              <a:rPr lang="sk-SK" dirty="0" err="1">
                <a:solidFill>
                  <a:schemeClr val="tx1"/>
                </a:solidFill>
              </a:rPr>
              <a:t>separate</a:t>
            </a:r>
            <a:r>
              <a:rPr lang="sk-SK" dirty="0">
                <a:solidFill>
                  <a:schemeClr val="tx1"/>
                </a:solidFill>
              </a:rPr>
              <a:t> </a:t>
            </a:r>
            <a:r>
              <a:rPr lang="sk-SK" dirty="0" err="1">
                <a:solidFill>
                  <a:schemeClr val="tx1"/>
                </a:solidFill>
              </a:rPr>
              <a:t>faculties</a:t>
            </a:r>
            <a:r>
              <a:rPr lang="sk-SK" dirty="0">
                <a:solidFill>
                  <a:schemeClr val="tx1"/>
                </a:solidFill>
              </a:rPr>
              <a:t>: </a:t>
            </a:r>
            <a:r>
              <a:rPr lang="sk-SK" dirty="0">
                <a:solidFill>
                  <a:schemeClr val="tx1"/>
                </a:solidFill>
                <a:latin typeface="Arial" panose="020B0604020202020204" pitchFamily="34" charset="0"/>
                <a:cs typeface="Arial" panose="020B0604020202020204" pitchFamily="34" charset="0"/>
              </a:rPr>
              <a:t>Faculty of Mechanical </a:t>
            </a:r>
            <a:r>
              <a:rPr lang="sk-SK" dirty="0" err="1">
                <a:solidFill>
                  <a:schemeClr val="tx1"/>
                </a:solidFill>
                <a:latin typeface="Arial" panose="020B0604020202020204" pitchFamily="34" charset="0"/>
                <a:cs typeface="Arial" panose="020B0604020202020204" pitchFamily="34" charset="0"/>
              </a:rPr>
              <a:t>Engineering</a:t>
            </a:r>
            <a:r>
              <a:rPr lang="sk-SK" dirty="0">
                <a:solidFill>
                  <a:schemeClr val="tx1"/>
                </a:solidFill>
                <a:latin typeface="Arial" panose="020B0604020202020204" pitchFamily="34" charset="0"/>
                <a:cs typeface="Arial" panose="020B0604020202020204" pitchFamily="34" charset="0"/>
              </a:rPr>
              <a:t> and Faculty of </a:t>
            </a:r>
            <a:r>
              <a:rPr lang="sk-SK" dirty="0" err="1">
                <a:solidFill>
                  <a:schemeClr val="tx1"/>
                </a:solidFill>
                <a:latin typeface="Arial" panose="020B0604020202020204" pitchFamily="34" charset="0"/>
                <a:cs typeface="Arial" panose="020B0604020202020204" pitchFamily="34" charset="0"/>
              </a:rPr>
              <a:t>Electrical</a:t>
            </a:r>
            <a:r>
              <a:rPr lang="sk-SK" dirty="0">
                <a:solidFill>
                  <a:schemeClr val="tx1"/>
                </a:solidFill>
                <a:latin typeface="Arial" panose="020B0604020202020204" pitchFamily="34" charset="0"/>
                <a:cs typeface="Arial" panose="020B0604020202020204" pitchFamily="34" charset="0"/>
              </a:rPr>
              <a:t> </a:t>
            </a:r>
            <a:r>
              <a:rPr lang="sk-SK" dirty="0" err="1">
                <a:solidFill>
                  <a:schemeClr val="tx1"/>
                </a:solidFill>
                <a:latin typeface="Arial" panose="020B0604020202020204" pitchFamily="34" charset="0"/>
                <a:cs typeface="Arial" panose="020B0604020202020204" pitchFamily="34" charset="0"/>
              </a:rPr>
              <a:t>Engineering</a:t>
            </a:r>
            <a:r>
              <a:rPr lang="sk-SK" dirty="0">
                <a:solidFill>
                  <a:schemeClr val="tx1"/>
                </a:solidFill>
                <a:latin typeface="Arial" panose="020B0604020202020204" pitchFamily="34" charset="0"/>
                <a:cs typeface="Arial" panose="020B0604020202020204" pitchFamily="34" charset="0"/>
              </a:rPr>
              <a:t>;</a:t>
            </a:r>
          </a:p>
          <a:p>
            <a:pPr marL="342900" indent="-342900">
              <a:buFont typeface="Arial" panose="020B0604020202020204" pitchFamily="34" charset="0"/>
              <a:buChar char="•"/>
            </a:pPr>
            <a:r>
              <a:rPr lang="sk-SK" b="1" dirty="0">
                <a:solidFill>
                  <a:srgbClr val="A6192E"/>
                </a:solidFill>
                <a:latin typeface="Arial" panose="020B0604020202020204" pitchFamily="34" charset="0"/>
                <a:cs typeface="Arial" panose="020B0604020202020204" pitchFamily="34" charset="0"/>
              </a:rPr>
              <a:t>1996</a:t>
            </a:r>
            <a:r>
              <a:rPr lang="sk-SK" dirty="0">
                <a:solidFill>
                  <a:schemeClr val="tx1"/>
                </a:solidFill>
                <a:latin typeface="Arial" panose="020B0604020202020204" pitchFamily="34" charset="0"/>
                <a:cs typeface="Arial" panose="020B0604020202020204" pitchFamily="34" charset="0"/>
              </a:rPr>
              <a:t> – </a:t>
            </a:r>
            <a:r>
              <a:rPr lang="en-US" dirty="0">
                <a:solidFill>
                  <a:schemeClr val="tx1"/>
                </a:solidFill>
                <a:latin typeface="Arial" panose="020B0604020202020204" pitchFamily="34" charset="0"/>
                <a:cs typeface="Arial" panose="020B0604020202020204" pitchFamily="34" charset="0"/>
              </a:rPr>
              <a:t>University of Transport and Communications</a:t>
            </a:r>
            <a:r>
              <a:rPr lang="sk-SK" dirty="0">
                <a:solidFill>
                  <a:schemeClr val="tx1"/>
                </a:solidFill>
                <a:latin typeface="Arial" panose="020B0604020202020204" pitchFamily="34" charset="0"/>
                <a:cs typeface="Arial" panose="020B0604020202020204" pitchFamily="34" charset="0"/>
              </a:rPr>
              <a:t> </a:t>
            </a:r>
            <a:r>
              <a:rPr lang="sk-SK" dirty="0" err="1">
                <a:solidFill>
                  <a:schemeClr val="tx1"/>
                </a:solidFill>
                <a:latin typeface="Arial" panose="020B0604020202020204" pitchFamily="34" charset="0"/>
                <a:cs typeface="Arial" panose="020B0604020202020204" pitchFamily="34" charset="0"/>
              </a:rPr>
              <a:t>was</a:t>
            </a:r>
            <a:r>
              <a:rPr lang="sk-SK" dirty="0">
                <a:solidFill>
                  <a:schemeClr val="tx1"/>
                </a:solidFill>
                <a:latin typeface="Arial" panose="020B0604020202020204" pitchFamily="34" charset="0"/>
                <a:cs typeface="Arial" panose="020B0604020202020204" pitchFamily="34" charset="0"/>
              </a:rPr>
              <a:t> </a:t>
            </a:r>
            <a:r>
              <a:rPr lang="sk-SK" dirty="0" err="1">
                <a:solidFill>
                  <a:schemeClr val="tx1"/>
                </a:solidFill>
                <a:latin typeface="Arial" panose="020B0604020202020204" pitchFamily="34" charset="0"/>
                <a:cs typeface="Arial" panose="020B0604020202020204" pitchFamily="34" charset="0"/>
              </a:rPr>
              <a:t>transformed</a:t>
            </a:r>
            <a:r>
              <a:rPr lang="sk-SK" dirty="0">
                <a:solidFill>
                  <a:schemeClr val="tx1"/>
                </a:solidFill>
                <a:latin typeface="Arial" panose="020B0604020202020204" pitchFamily="34" charset="0"/>
                <a:cs typeface="Arial" panose="020B0604020202020204" pitchFamily="34" charset="0"/>
              </a:rPr>
              <a:t> to </a:t>
            </a:r>
            <a:r>
              <a:rPr lang="sk-SK" dirty="0" err="1">
                <a:solidFill>
                  <a:schemeClr val="tx1"/>
                </a:solidFill>
                <a:latin typeface="Arial" panose="020B0604020202020204" pitchFamily="34" charset="0"/>
                <a:cs typeface="Arial" panose="020B0604020202020204" pitchFamily="34" charset="0"/>
              </a:rPr>
              <a:t>University</a:t>
            </a:r>
            <a:r>
              <a:rPr lang="sk-SK" dirty="0">
                <a:solidFill>
                  <a:schemeClr val="tx1"/>
                </a:solidFill>
                <a:latin typeface="Arial" panose="020B0604020202020204" pitchFamily="34" charset="0"/>
                <a:cs typeface="Arial" panose="020B0604020202020204" pitchFamily="34" charset="0"/>
              </a:rPr>
              <a:t> of Žilina</a:t>
            </a:r>
            <a:endParaRPr lang="sk-SK" b="1" dirty="0">
              <a:solidFill>
                <a:srgbClr val="A6192E"/>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sk-SK" dirty="0">
              <a:solidFill>
                <a:schemeClr val="tx1"/>
              </a:solidFill>
            </a:endParaRPr>
          </a:p>
          <a:p>
            <a:pPr marL="342900" indent="-342900">
              <a:buFont typeface="Arial" panose="020B0604020202020204" pitchFamily="34" charset="0"/>
              <a:buChar char="•"/>
            </a:pPr>
            <a:r>
              <a:rPr lang="sk-SK" b="1" dirty="0">
                <a:solidFill>
                  <a:srgbClr val="A6192E"/>
                </a:solidFill>
                <a:latin typeface="Arial" panose="020B0604020202020204" pitchFamily="34" charset="0"/>
                <a:cs typeface="Arial" panose="020B0604020202020204" pitchFamily="34" charset="0"/>
              </a:rPr>
              <a:t>1500 </a:t>
            </a:r>
            <a:r>
              <a:rPr lang="sk-SK" dirty="0">
                <a:solidFill>
                  <a:schemeClr val="tx1"/>
                </a:solidFill>
                <a:latin typeface="Arial" panose="020B0604020202020204" pitchFamily="34" charset="0"/>
                <a:cs typeface="Arial" panose="020B0604020202020204" pitchFamily="34" charset="0"/>
              </a:rPr>
              <a:t>– </a:t>
            </a:r>
            <a:r>
              <a:rPr lang="sk-SK" dirty="0" err="1">
                <a:solidFill>
                  <a:schemeClr val="tx1"/>
                </a:solidFill>
                <a:latin typeface="Arial" panose="020B0604020202020204" pitchFamily="34" charset="0"/>
                <a:cs typeface="Arial" panose="020B0604020202020204" pitchFamily="34" charset="0"/>
              </a:rPr>
              <a:t>full-time</a:t>
            </a:r>
            <a:r>
              <a:rPr lang="sk-SK" dirty="0">
                <a:solidFill>
                  <a:schemeClr val="tx1"/>
                </a:solidFill>
                <a:latin typeface="Arial" panose="020B0604020202020204" pitchFamily="34" charset="0"/>
                <a:cs typeface="Arial" panose="020B0604020202020204" pitchFamily="34" charset="0"/>
              </a:rPr>
              <a:t> </a:t>
            </a:r>
            <a:r>
              <a:rPr lang="sk-SK" dirty="0" err="1">
                <a:solidFill>
                  <a:schemeClr val="tx1"/>
                </a:solidFill>
                <a:latin typeface="Arial" panose="020B0604020202020204" pitchFamily="34" charset="0"/>
                <a:cs typeface="Arial" panose="020B0604020202020204" pitchFamily="34" charset="0"/>
              </a:rPr>
              <a:t>studen</a:t>
            </a:r>
            <a:r>
              <a:rPr lang="sk-SK" dirty="0" err="1">
                <a:solidFill>
                  <a:schemeClr val="tx1"/>
                </a:solidFill>
              </a:rPr>
              <a:t>ts</a:t>
            </a:r>
            <a:r>
              <a:rPr lang="sk-SK" dirty="0">
                <a:solidFill>
                  <a:schemeClr val="tx1"/>
                </a:solidFill>
              </a:rPr>
              <a:t> </a:t>
            </a:r>
            <a:r>
              <a:rPr lang="sk-SK" dirty="0" err="1">
                <a:solidFill>
                  <a:schemeClr val="tx1"/>
                </a:solidFill>
              </a:rPr>
              <a:t>actually</a:t>
            </a:r>
            <a:r>
              <a:rPr lang="sk-SK" dirty="0">
                <a:solidFill>
                  <a:schemeClr val="tx1"/>
                </a:solidFill>
              </a:rPr>
              <a:t> (Faculty of Mechanical </a:t>
            </a:r>
            <a:r>
              <a:rPr lang="sk-SK" dirty="0" err="1">
                <a:solidFill>
                  <a:schemeClr val="tx1"/>
                </a:solidFill>
              </a:rPr>
              <a:t>Engineering</a:t>
            </a:r>
            <a:r>
              <a:rPr lang="sk-SK" dirty="0">
                <a:solidFill>
                  <a:schemeClr val="tx1"/>
                </a:solidFill>
              </a:rPr>
              <a:t>)</a:t>
            </a:r>
            <a:endParaRPr lang="sk-SK" dirty="0">
              <a:solidFill>
                <a:schemeClr val="tx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sk-SK" dirty="0">
              <a:solidFill>
                <a:schemeClr val="tx1"/>
              </a:solidFill>
            </a:endParaRPr>
          </a:p>
        </p:txBody>
      </p:sp>
      <p:sp>
        <p:nvSpPr>
          <p:cNvPr id="6" name="Zástupný objekt pre číslo snímky 5"/>
          <p:cNvSpPr>
            <a:spLocks noGrp="1"/>
          </p:cNvSpPr>
          <p:nvPr>
            <p:ph type="sldNum" sz="quarter" idx="12"/>
          </p:nvPr>
        </p:nvSpPr>
        <p:spPr/>
        <p:txBody>
          <a:bodyPr/>
          <a:lstStyle/>
          <a:p>
            <a:fld id="{831A784D-4928-4D1C-9696-D92BC1EDB409}" type="slidenum">
              <a:rPr lang="en-US" smtClean="0"/>
              <a:pPr/>
              <a:t>5</a:t>
            </a:fld>
            <a:endParaRPr lang="en-US" dirty="0"/>
          </a:p>
        </p:txBody>
      </p:sp>
      <p:grpSp>
        <p:nvGrpSpPr>
          <p:cNvPr id="8" name="Skupina 7">
            <a:extLst>
              <a:ext uri="{FF2B5EF4-FFF2-40B4-BE49-F238E27FC236}">
                <a16:creationId xmlns:a16="http://schemas.microsoft.com/office/drawing/2014/main" id="{11E21E77-8B51-88CD-0F4E-5CD477B9970F}"/>
              </a:ext>
            </a:extLst>
          </p:cNvPr>
          <p:cNvGrpSpPr>
            <a:grpSpLocks noChangeAspect="1"/>
          </p:cNvGrpSpPr>
          <p:nvPr/>
        </p:nvGrpSpPr>
        <p:grpSpPr>
          <a:xfrm>
            <a:off x="6420915" y="6311182"/>
            <a:ext cx="905038" cy="450000"/>
            <a:chOff x="6252026" y="4365694"/>
            <a:chExt cx="2172099" cy="1080000"/>
          </a:xfrm>
        </p:grpSpPr>
        <p:pic>
          <p:nvPicPr>
            <p:cNvPr id="9" name="Picture 4" descr="Logotypes | Norway grants">
              <a:extLst>
                <a:ext uri="{FF2B5EF4-FFF2-40B4-BE49-F238E27FC236}">
                  <a16:creationId xmlns:a16="http://schemas.microsoft.com/office/drawing/2014/main" id="{EBEFAABC-75F5-3E30-28CD-1E9B946D97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2026" y="4365694"/>
              <a:ext cx="963001"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Obrázok 9">
              <a:extLst>
                <a:ext uri="{FF2B5EF4-FFF2-40B4-BE49-F238E27FC236}">
                  <a16:creationId xmlns:a16="http://schemas.microsoft.com/office/drawing/2014/main" id="{DDC9B215-0B85-1133-75DF-2E379BBF1544}"/>
                </a:ext>
              </a:extLst>
            </p:cNvPr>
            <p:cNvPicPr>
              <a:picLocks noChangeAspect="1"/>
            </p:cNvPicPr>
            <p:nvPr/>
          </p:nvPicPr>
          <p:blipFill>
            <a:blip r:embed="rId6"/>
            <a:stretch>
              <a:fillRect/>
            </a:stretch>
          </p:blipFill>
          <p:spPr>
            <a:xfrm>
              <a:off x="7344124" y="4365694"/>
              <a:ext cx="1080001" cy="1080000"/>
            </a:xfrm>
            <a:prstGeom prst="rect">
              <a:avLst/>
            </a:prstGeom>
          </p:spPr>
        </p:pic>
      </p:grpSp>
    </p:spTree>
    <p:extLst>
      <p:ext uri="{BB962C8B-B14F-4D97-AF65-F5344CB8AC3E}">
        <p14:creationId xmlns:p14="http://schemas.microsoft.com/office/powerpoint/2010/main" val="6673575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12C995D-B4D6-FBF1-5C1A-2B75462810D9}"/>
              </a:ext>
            </a:extLst>
          </p:cNvPr>
          <p:cNvSpPr>
            <a:spLocks noGrp="1"/>
          </p:cNvSpPr>
          <p:nvPr>
            <p:ph type="title"/>
          </p:nvPr>
        </p:nvSpPr>
        <p:spPr/>
        <p:txBody>
          <a:bodyPr/>
          <a:lstStyle/>
          <a:p>
            <a:r>
              <a:rPr lang="sk-SK" dirty="0"/>
              <a:t>UNIZA: Faculty of Mechanical </a:t>
            </a:r>
            <a:r>
              <a:rPr lang="sk-SK" dirty="0" err="1"/>
              <a:t>Engineering</a:t>
            </a:r>
            <a:endParaRPr lang="sk-SK" dirty="0"/>
          </a:p>
        </p:txBody>
      </p:sp>
      <p:sp>
        <p:nvSpPr>
          <p:cNvPr id="3" name="Zástupný objekt pre obsah 2">
            <a:extLst>
              <a:ext uri="{FF2B5EF4-FFF2-40B4-BE49-F238E27FC236}">
                <a16:creationId xmlns:a16="http://schemas.microsoft.com/office/drawing/2014/main" id="{A7DFDEA7-92C3-4625-B283-5F533BE2F88F}"/>
              </a:ext>
            </a:extLst>
          </p:cNvPr>
          <p:cNvSpPr>
            <a:spLocks noGrp="1"/>
          </p:cNvSpPr>
          <p:nvPr>
            <p:ph sz="quarter" idx="13"/>
          </p:nvPr>
        </p:nvSpPr>
        <p:spPr/>
        <p:txBody>
          <a:bodyPr/>
          <a:lstStyle/>
          <a:p>
            <a:pPr marL="342900" indent="-342900">
              <a:buFontTx/>
              <a:buChar char="-"/>
            </a:pPr>
            <a:r>
              <a:rPr lang="sk-SK">
                <a:solidFill>
                  <a:schemeClr val="tx1"/>
                </a:solidFill>
              </a:rPr>
              <a:t>počiatky a história na UNIZA;</a:t>
            </a:r>
          </a:p>
          <a:p>
            <a:pPr marL="342900" indent="-342900">
              <a:buFontTx/>
              <a:buChar char="-"/>
            </a:pPr>
            <a:r>
              <a:rPr lang="sk-SK">
                <a:solidFill>
                  <a:schemeClr val="tx1"/>
                </a:solidFill>
              </a:rPr>
              <a:t>aditívne technológie pre </a:t>
            </a:r>
            <a:r>
              <a:rPr lang="sk-SK" err="1">
                <a:solidFill>
                  <a:schemeClr val="tx1"/>
                </a:solidFill>
              </a:rPr>
              <a:t>protyping</a:t>
            </a:r>
            <a:r>
              <a:rPr lang="sk-SK">
                <a:solidFill>
                  <a:schemeClr val="tx1"/>
                </a:solidFill>
              </a:rPr>
              <a:t>;</a:t>
            </a:r>
          </a:p>
          <a:p>
            <a:pPr marL="342900" indent="-342900">
              <a:buFontTx/>
              <a:buChar char="-"/>
            </a:pPr>
            <a:r>
              <a:rPr lang="sk-SK">
                <a:solidFill>
                  <a:schemeClr val="tx1"/>
                </a:solidFill>
              </a:rPr>
              <a:t>aplikácie:</a:t>
            </a:r>
          </a:p>
          <a:p>
            <a:pPr marL="1028700" lvl="1" indent="-342900">
              <a:buFontTx/>
              <a:buChar char="-"/>
            </a:pPr>
            <a:r>
              <a:rPr lang="sk-SK">
                <a:solidFill>
                  <a:schemeClr val="tx1"/>
                </a:solidFill>
                <a:latin typeface="Arial" panose="020B0604020202020204" pitchFamily="34" charset="0"/>
                <a:cs typeface="Arial" panose="020B0604020202020204" pitchFamily="34" charset="0"/>
              </a:rPr>
              <a:t>analýza mechanických vlastností;</a:t>
            </a:r>
          </a:p>
          <a:p>
            <a:pPr marL="1028700" lvl="1" indent="-342900">
              <a:buFontTx/>
              <a:buChar char="-"/>
            </a:pPr>
            <a:r>
              <a:rPr lang="sk-SK">
                <a:solidFill>
                  <a:schemeClr val="tx1"/>
                </a:solidFill>
                <a:latin typeface="Arial" panose="020B0604020202020204" pitchFamily="34" charset="0"/>
                <a:cs typeface="Arial" panose="020B0604020202020204" pitchFamily="34" charset="0"/>
              </a:rPr>
              <a:t>analýza metrologických vlastností;</a:t>
            </a:r>
          </a:p>
        </p:txBody>
      </p:sp>
      <p:sp>
        <p:nvSpPr>
          <p:cNvPr id="6" name="Zástupný objekt pre číslo snímky 5"/>
          <p:cNvSpPr>
            <a:spLocks noGrp="1"/>
          </p:cNvSpPr>
          <p:nvPr>
            <p:ph type="sldNum" sz="quarter" idx="12"/>
          </p:nvPr>
        </p:nvSpPr>
        <p:spPr/>
        <p:txBody>
          <a:bodyPr/>
          <a:lstStyle/>
          <a:p>
            <a:fld id="{831A784D-4928-4D1C-9696-D92BC1EDB409}" type="slidenum">
              <a:rPr lang="en-US" smtClean="0"/>
              <a:pPr/>
              <a:t>6</a:t>
            </a:fld>
            <a:endParaRPr lang="en-US"/>
          </a:p>
        </p:txBody>
      </p:sp>
      <p:pic>
        <p:nvPicPr>
          <p:cNvPr id="4" name="Obrázok 3">
            <a:extLst>
              <a:ext uri="{FF2B5EF4-FFF2-40B4-BE49-F238E27FC236}">
                <a16:creationId xmlns:a16="http://schemas.microsoft.com/office/drawing/2014/main" id="{0E6E6214-6569-9493-131C-2CC60087C1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rcRect t="5602" r="392" b="3765"/>
          <a:stretch/>
        </p:blipFill>
        <p:spPr>
          <a:xfrm>
            <a:off x="0" y="944271"/>
            <a:ext cx="9144000" cy="5200093"/>
          </a:xfrm>
          <a:prstGeom prst="rect">
            <a:avLst/>
          </a:prstGeom>
        </p:spPr>
      </p:pic>
      <p:sp>
        <p:nvSpPr>
          <p:cNvPr id="8" name="Vývojový diagram: proces 7">
            <a:extLst>
              <a:ext uri="{FF2B5EF4-FFF2-40B4-BE49-F238E27FC236}">
                <a16:creationId xmlns:a16="http://schemas.microsoft.com/office/drawing/2014/main" id="{9E851457-B034-6A05-61E3-189F678935D9}"/>
              </a:ext>
            </a:extLst>
          </p:cNvPr>
          <p:cNvSpPr/>
          <p:nvPr/>
        </p:nvSpPr>
        <p:spPr>
          <a:xfrm>
            <a:off x="4476307" y="1066138"/>
            <a:ext cx="4528391" cy="288000"/>
          </a:xfrm>
          <a:prstGeom prst="flowChartProcess">
            <a:avLst/>
          </a:prstGeom>
          <a:solidFill>
            <a:srgbClr val="A6192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000" rIns="54000" rtlCol="0" anchor="ctr"/>
          <a:lstStyle/>
          <a:p>
            <a:pPr lvl="0"/>
            <a:r>
              <a:rPr lang="en-US" sz="1500" b="1" dirty="0">
                <a:latin typeface="Arial" panose="020B0604020202020204" pitchFamily="34" charset="0"/>
                <a:cs typeface="Arial" panose="020B0604020202020204" pitchFamily="34" charset="0"/>
              </a:rPr>
              <a:t>D</a:t>
            </a:r>
            <a:r>
              <a:rPr lang="sk-SK" sz="1500" b="1" dirty="0">
                <a:latin typeface="Arial" panose="020B0604020202020204" pitchFamily="34" charset="0"/>
                <a:cs typeface="Arial" panose="020B0604020202020204" pitchFamily="34" charset="0"/>
              </a:rPr>
              <a:t>p</a:t>
            </a:r>
            <a:r>
              <a:rPr lang="en-US" sz="1500" b="1" dirty="0">
                <a:latin typeface="Arial" panose="020B0604020202020204" pitchFamily="34" charset="0"/>
                <a:cs typeface="Arial" panose="020B0604020202020204" pitchFamily="34" charset="0"/>
              </a:rPr>
              <a:t>t</a:t>
            </a:r>
            <a:r>
              <a:rPr lang="sk-SK" sz="1500" b="1" dirty="0">
                <a:latin typeface="Arial" panose="020B0604020202020204" pitchFamily="34" charset="0"/>
                <a:cs typeface="Arial" panose="020B0604020202020204" pitchFamily="34" charset="0"/>
              </a:rPr>
              <a:t>.</a:t>
            </a:r>
            <a:r>
              <a:rPr lang="en-US" sz="1500" b="1" dirty="0">
                <a:latin typeface="Arial" panose="020B0604020202020204" pitchFamily="34" charset="0"/>
                <a:cs typeface="Arial" panose="020B0604020202020204" pitchFamily="34" charset="0"/>
              </a:rPr>
              <a:t> of Machining and Production</a:t>
            </a:r>
            <a:r>
              <a:rPr lang="sk-SK" sz="1500" b="1" dirty="0">
                <a:latin typeface="Arial" panose="020B0604020202020204" pitchFamily="34" charset="0"/>
                <a:cs typeface="Arial" panose="020B0604020202020204" pitchFamily="34" charset="0"/>
              </a:rPr>
              <a:t> </a:t>
            </a:r>
            <a:r>
              <a:rPr lang="en-US" sz="1500" b="1" dirty="0">
                <a:latin typeface="Arial" panose="020B0604020202020204" pitchFamily="34" charset="0"/>
                <a:cs typeface="Arial" panose="020B0604020202020204" pitchFamily="34" charset="0"/>
              </a:rPr>
              <a:t>Technologies</a:t>
            </a:r>
          </a:p>
        </p:txBody>
      </p:sp>
      <p:sp>
        <p:nvSpPr>
          <p:cNvPr id="9" name="Vývojový diagram: proces 8">
            <a:extLst>
              <a:ext uri="{FF2B5EF4-FFF2-40B4-BE49-F238E27FC236}">
                <a16:creationId xmlns:a16="http://schemas.microsoft.com/office/drawing/2014/main" id="{2DDE45B5-CEA1-3ADF-9114-3DDC7EE8AC48}"/>
              </a:ext>
            </a:extLst>
          </p:cNvPr>
          <p:cNvSpPr/>
          <p:nvPr/>
        </p:nvSpPr>
        <p:spPr>
          <a:xfrm>
            <a:off x="4476307" y="1353859"/>
            <a:ext cx="4528391" cy="288000"/>
          </a:xfrm>
          <a:prstGeom prst="flowChartProcess">
            <a:avLst/>
          </a:prstGeom>
          <a:solidFill>
            <a:srgbClr val="77777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000" rIns="54000" rtlCol="0" anchor="ctr"/>
          <a:lstStyle/>
          <a:p>
            <a:r>
              <a:rPr lang="sk-SK" sz="1500" dirty="0">
                <a:latin typeface="Arial" panose="020B0604020202020204" pitchFamily="34" charset="0"/>
                <a:cs typeface="Arial" panose="020B0604020202020204" pitchFamily="34" charset="0"/>
              </a:rPr>
              <a:t>Dpt. of </a:t>
            </a:r>
            <a:r>
              <a:rPr lang="sk-SK" sz="1500" dirty="0" err="1">
                <a:latin typeface="Arial" panose="020B0604020202020204" pitchFamily="34" charset="0"/>
                <a:cs typeface="Arial" panose="020B0604020202020204" pitchFamily="34" charset="0"/>
              </a:rPr>
              <a:t>Technological</a:t>
            </a:r>
            <a:r>
              <a:rPr lang="sk-SK" sz="1500" dirty="0">
                <a:latin typeface="Arial" panose="020B0604020202020204" pitchFamily="34" charset="0"/>
                <a:cs typeface="Arial" panose="020B0604020202020204" pitchFamily="34" charset="0"/>
              </a:rPr>
              <a:t> </a:t>
            </a:r>
            <a:r>
              <a:rPr lang="sk-SK" sz="1500" dirty="0" err="1">
                <a:latin typeface="Arial" panose="020B0604020202020204" pitchFamily="34" charset="0"/>
                <a:cs typeface="Arial" panose="020B0604020202020204" pitchFamily="34" charset="0"/>
              </a:rPr>
              <a:t>Engineering</a:t>
            </a:r>
            <a:endParaRPr lang="sk-SK" sz="1500" dirty="0">
              <a:latin typeface="Arial" panose="020B0604020202020204" pitchFamily="34" charset="0"/>
              <a:cs typeface="Arial" panose="020B0604020202020204" pitchFamily="34" charset="0"/>
            </a:endParaRPr>
          </a:p>
        </p:txBody>
      </p:sp>
      <p:sp>
        <p:nvSpPr>
          <p:cNvPr id="10" name="Vývojový diagram: proces 9">
            <a:extLst>
              <a:ext uri="{FF2B5EF4-FFF2-40B4-BE49-F238E27FC236}">
                <a16:creationId xmlns:a16="http://schemas.microsoft.com/office/drawing/2014/main" id="{D44F81F8-B94B-E0EE-82F7-408D5C8868A2}"/>
              </a:ext>
            </a:extLst>
          </p:cNvPr>
          <p:cNvSpPr/>
          <p:nvPr/>
        </p:nvSpPr>
        <p:spPr>
          <a:xfrm>
            <a:off x="4476307" y="1641580"/>
            <a:ext cx="4528391" cy="288000"/>
          </a:xfrm>
          <a:prstGeom prst="flowChartProcess">
            <a:avLst/>
          </a:prstGeom>
          <a:solidFill>
            <a:srgbClr val="A6192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000" rIns="54000" rtlCol="0" anchor="ctr"/>
          <a:lstStyle/>
          <a:p>
            <a:pPr lvl="0"/>
            <a:r>
              <a:rPr lang="sk-SK" sz="1500" dirty="0">
                <a:latin typeface="Arial" panose="020B0604020202020204" pitchFamily="34" charset="0"/>
                <a:cs typeface="Arial" panose="020B0604020202020204" pitchFamily="34" charset="0"/>
              </a:rPr>
              <a:t>Dpt. </a:t>
            </a:r>
            <a:r>
              <a:rPr lang="en-US" sz="1500" dirty="0">
                <a:latin typeface="Arial" panose="020B0604020202020204" pitchFamily="34" charset="0"/>
                <a:cs typeface="Arial" panose="020B0604020202020204" pitchFamily="34" charset="0"/>
              </a:rPr>
              <a:t>of Design and Mechanical Elements</a:t>
            </a:r>
            <a:endParaRPr lang="sk-SK" sz="1500" dirty="0">
              <a:latin typeface="Arial" panose="020B0604020202020204" pitchFamily="34" charset="0"/>
              <a:cs typeface="Arial" panose="020B0604020202020204" pitchFamily="34" charset="0"/>
            </a:endParaRPr>
          </a:p>
        </p:txBody>
      </p:sp>
      <p:sp>
        <p:nvSpPr>
          <p:cNvPr id="11" name="Vývojový diagram: proces 10">
            <a:extLst>
              <a:ext uri="{FF2B5EF4-FFF2-40B4-BE49-F238E27FC236}">
                <a16:creationId xmlns:a16="http://schemas.microsoft.com/office/drawing/2014/main" id="{9CE4C491-CF5E-DED2-C6B3-771BB60D4500}"/>
              </a:ext>
            </a:extLst>
          </p:cNvPr>
          <p:cNvSpPr/>
          <p:nvPr/>
        </p:nvSpPr>
        <p:spPr>
          <a:xfrm>
            <a:off x="4476307" y="1929301"/>
            <a:ext cx="4528391" cy="288000"/>
          </a:xfrm>
          <a:prstGeom prst="flowChartProcess">
            <a:avLst/>
          </a:prstGeom>
          <a:solidFill>
            <a:srgbClr val="77777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000" rIns="54000" rtlCol="0" anchor="ctr"/>
          <a:lstStyle/>
          <a:p>
            <a:pPr lvl="0"/>
            <a:r>
              <a:rPr lang="sk-SK" sz="1500" dirty="0">
                <a:latin typeface="Arial" panose="020B0604020202020204" pitchFamily="34" charset="0"/>
                <a:cs typeface="Arial" panose="020B0604020202020204" pitchFamily="34" charset="0"/>
              </a:rPr>
              <a:t>Dpt. of </a:t>
            </a:r>
            <a:r>
              <a:rPr lang="sk-SK" sz="1500" dirty="0" err="1">
                <a:latin typeface="Arial" panose="020B0604020202020204" pitchFamily="34" charset="0"/>
                <a:cs typeface="Arial" panose="020B0604020202020204" pitchFamily="34" charset="0"/>
              </a:rPr>
              <a:t>Material</a:t>
            </a:r>
            <a:r>
              <a:rPr lang="sk-SK" sz="1500" dirty="0">
                <a:latin typeface="Arial" panose="020B0604020202020204" pitchFamily="34" charset="0"/>
                <a:cs typeface="Arial" panose="020B0604020202020204" pitchFamily="34" charset="0"/>
              </a:rPr>
              <a:t> </a:t>
            </a:r>
            <a:r>
              <a:rPr lang="sk-SK" sz="1500" dirty="0" err="1">
                <a:latin typeface="Arial" panose="020B0604020202020204" pitchFamily="34" charset="0"/>
                <a:cs typeface="Arial" panose="020B0604020202020204" pitchFamily="34" charset="0"/>
              </a:rPr>
              <a:t>Engineering</a:t>
            </a:r>
            <a:endParaRPr lang="sk-SK" sz="1500" dirty="0">
              <a:latin typeface="Arial" panose="020B0604020202020204" pitchFamily="34" charset="0"/>
              <a:cs typeface="Arial" panose="020B0604020202020204" pitchFamily="34" charset="0"/>
            </a:endParaRPr>
          </a:p>
        </p:txBody>
      </p:sp>
      <p:sp>
        <p:nvSpPr>
          <p:cNvPr id="12" name="Vývojový diagram: proces 11">
            <a:extLst>
              <a:ext uri="{FF2B5EF4-FFF2-40B4-BE49-F238E27FC236}">
                <a16:creationId xmlns:a16="http://schemas.microsoft.com/office/drawing/2014/main" id="{65C35FD0-3EB3-D610-A5E4-86B1735500E5}"/>
              </a:ext>
            </a:extLst>
          </p:cNvPr>
          <p:cNvSpPr/>
          <p:nvPr/>
        </p:nvSpPr>
        <p:spPr>
          <a:xfrm>
            <a:off x="4476307" y="2217022"/>
            <a:ext cx="4528391" cy="288000"/>
          </a:xfrm>
          <a:prstGeom prst="flowChartProcess">
            <a:avLst/>
          </a:prstGeom>
          <a:solidFill>
            <a:srgbClr val="A6192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000" rIns="54000" rtlCol="0" anchor="ctr"/>
          <a:lstStyle/>
          <a:p>
            <a:pPr lvl="0"/>
            <a:r>
              <a:rPr lang="sk-SK" sz="1500" dirty="0">
                <a:latin typeface="Arial" panose="020B0604020202020204" pitchFamily="34" charset="0"/>
                <a:cs typeface="Arial" panose="020B0604020202020204" pitchFamily="34" charset="0"/>
              </a:rPr>
              <a:t>Dpt.</a:t>
            </a:r>
            <a:r>
              <a:rPr lang="en-US" sz="1500" dirty="0">
                <a:latin typeface="Arial" panose="020B0604020202020204" pitchFamily="34" charset="0"/>
                <a:cs typeface="Arial" panose="020B0604020202020204" pitchFamily="34" charset="0"/>
              </a:rPr>
              <a:t> of Automation and Production Systems</a:t>
            </a:r>
            <a:r>
              <a:rPr lang="sk-SK" sz="1500" dirty="0">
                <a:latin typeface="Arial" panose="020B0604020202020204" pitchFamily="34" charset="0"/>
                <a:cs typeface="Arial" panose="020B0604020202020204" pitchFamily="34" charset="0"/>
              </a:rPr>
              <a:t> </a:t>
            </a:r>
          </a:p>
        </p:txBody>
      </p:sp>
      <p:sp>
        <p:nvSpPr>
          <p:cNvPr id="13" name="Vývojový diagram: proces 12">
            <a:extLst>
              <a:ext uri="{FF2B5EF4-FFF2-40B4-BE49-F238E27FC236}">
                <a16:creationId xmlns:a16="http://schemas.microsoft.com/office/drawing/2014/main" id="{2ADC8D98-82BC-767B-17B4-4F1882B48EAD}"/>
              </a:ext>
            </a:extLst>
          </p:cNvPr>
          <p:cNvSpPr/>
          <p:nvPr/>
        </p:nvSpPr>
        <p:spPr>
          <a:xfrm>
            <a:off x="4476307" y="2504743"/>
            <a:ext cx="4528391" cy="288000"/>
          </a:xfrm>
          <a:prstGeom prst="flowChartProcess">
            <a:avLst/>
          </a:prstGeom>
          <a:solidFill>
            <a:srgbClr val="77777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000" rIns="54000" rtlCol="0" anchor="ctr"/>
          <a:lstStyle/>
          <a:p>
            <a:pPr lvl="0"/>
            <a:r>
              <a:rPr lang="sk-SK" sz="1500" dirty="0">
                <a:latin typeface="Arial" panose="020B0604020202020204" pitchFamily="34" charset="0"/>
                <a:cs typeface="Arial" panose="020B0604020202020204" pitchFamily="34" charset="0"/>
              </a:rPr>
              <a:t>Dpt. of Industrial </a:t>
            </a:r>
            <a:r>
              <a:rPr lang="sk-SK" sz="1500" dirty="0" err="1">
                <a:latin typeface="Arial" panose="020B0604020202020204" pitchFamily="34" charset="0"/>
                <a:cs typeface="Arial" panose="020B0604020202020204" pitchFamily="34" charset="0"/>
              </a:rPr>
              <a:t>Engineering</a:t>
            </a:r>
            <a:endParaRPr lang="sk-SK" sz="1500" dirty="0">
              <a:latin typeface="Arial" panose="020B0604020202020204" pitchFamily="34" charset="0"/>
              <a:cs typeface="Arial" panose="020B0604020202020204" pitchFamily="34" charset="0"/>
            </a:endParaRPr>
          </a:p>
        </p:txBody>
      </p:sp>
      <p:sp>
        <p:nvSpPr>
          <p:cNvPr id="14" name="Vývojový diagram: proces 13">
            <a:extLst>
              <a:ext uri="{FF2B5EF4-FFF2-40B4-BE49-F238E27FC236}">
                <a16:creationId xmlns:a16="http://schemas.microsoft.com/office/drawing/2014/main" id="{CD7A9E06-753C-967F-A597-6177A02223B6}"/>
              </a:ext>
            </a:extLst>
          </p:cNvPr>
          <p:cNvSpPr/>
          <p:nvPr/>
        </p:nvSpPr>
        <p:spPr>
          <a:xfrm>
            <a:off x="4476307" y="2792464"/>
            <a:ext cx="4528391" cy="288000"/>
          </a:xfrm>
          <a:prstGeom prst="flowChartProcess">
            <a:avLst/>
          </a:prstGeom>
          <a:solidFill>
            <a:srgbClr val="A6192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000" rIns="54000" rtlCol="0" anchor="ctr"/>
          <a:lstStyle/>
          <a:p>
            <a:pPr lvl="0"/>
            <a:r>
              <a:rPr lang="sk-SK" sz="1500" dirty="0">
                <a:latin typeface="Arial" panose="020B0604020202020204" pitchFamily="34" charset="0"/>
                <a:cs typeface="Arial" panose="020B0604020202020204" pitchFamily="34" charset="0"/>
              </a:rPr>
              <a:t>Dpt. </a:t>
            </a:r>
            <a:r>
              <a:rPr lang="en-US" sz="1500" dirty="0">
                <a:latin typeface="Arial" panose="020B0604020202020204" pitchFamily="34" charset="0"/>
                <a:cs typeface="Arial" panose="020B0604020202020204" pitchFamily="34" charset="0"/>
              </a:rPr>
              <a:t>of Transport and Handling Systems</a:t>
            </a:r>
            <a:endParaRPr lang="sk-SK" sz="1500" dirty="0">
              <a:latin typeface="Arial" panose="020B0604020202020204" pitchFamily="34" charset="0"/>
              <a:cs typeface="Arial" panose="020B0604020202020204" pitchFamily="34" charset="0"/>
            </a:endParaRPr>
          </a:p>
        </p:txBody>
      </p:sp>
      <p:sp>
        <p:nvSpPr>
          <p:cNvPr id="15" name="Vývojový diagram: proces 14">
            <a:extLst>
              <a:ext uri="{FF2B5EF4-FFF2-40B4-BE49-F238E27FC236}">
                <a16:creationId xmlns:a16="http://schemas.microsoft.com/office/drawing/2014/main" id="{9B10D155-42DD-3455-3C9F-1D55B08A0EDE}"/>
              </a:ext>
            </a:extLst>
          </p:cNvPr>
          <p:cNvSpPr/>
          <p:nvPr/>
        </p:nvSpPr>
        <p:spPr>
          <a:xfrm>
            <a:off x="4476307" y="3080185"/>
            <a:ext cx="4528391" cy="288000"/>
          </a:xfrm>
          <a:prstGeom prst="flowChartProcess">
            <a:avLst/>
          </a:prstGeom>
          <a:solidFill>
            <a:srgbClr val="77777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000" rIns="54000" rtlCol="0" anchor="ctr"/>
          <a:lstStyle/>
          <a:p>
            <a:pPr lvl="0"/>
            <a:r>
              <a:rPr lang="sk-SK" sz="1500" dirty="0">
                <a:latin typeface="Arial" panose="020B0604020202020204" pitchFamily="34" charset="0"/>
                <a:cs typeface="Arial" panose="020B0604020202020204" pitchFamily="34" charset="0"/>
              </a:rPr>
              <a:t>Dpt. of </a:t>
            </a:r>
            <a:r>
              <a:rPr lang="sk-SK" sz="1500" dirty="0" err="1">
                <a:latin typeface="Arial" panose="020B0604020202020204" pitchFamily="34" charset="0"/>
                <a:cs typeface="Arial" panose="020B0604020202020204" pitchFamily="34" charset="0"/>
              </a:rPr>
              <a:t>Power</a:t>
            </a:r>
            <a:r>
              <a:rPr lang="sk-SK" sz="1500" dirty="0">
                <a:latin typeface="Arial" panose="020B0604020202020204" pitchFamily="34" charset="0"/>
                <a:cs typeface="Arial" panose="020B0604020202020204" pitchFamily="34" charset="0"/>
              </a:rPr>
              <a:t> </a:t>
            </a:r>
            <a:r>
              <a:rPr lang="sk-SK" sz="1500" dirty="0" err="1">
                <a:latin typeface="Arial" panose="020B0604020202020204" pitchFamily="34" charset="0"/>
                <a:cs typeface="Arial" panose="020B0604020202020204" pitchFamily="34" charset="0"/>
              </a:rPr>
              <a:t>Engineering</a:t>
            </a:r>
            <a:endParaRPr lang="sk-SK" sz="1500" dirty="0">
              <a:latin typeface="Arial" panose="020B0604020202020204" pitchFamily="34" charset="0"/>
              <a:cs typeface="Arial" panose="020B0604020202020204" pitchFamily="34" charset="0"/>
            </a:endParaRPr>
          </a:p>
        </p:txBody>
      </p:sp>
      <p:sp>
        <p:nvSpPr>
          <p:cNvPr id="16" name="Vývojový diagram: proces 15">
            <a:extLst>
              <a:ext uri="{FF2B5EF4-FFF2-40B4-BE49-F238E27FC236}">
                <a16:creationId xmlns:a16="http://schemas.microsoft.com/office/drawing/2014/main" id="{B7216A55-F6EE-9FD0-1B4A-441F24C420F2}"/>
              </a:ext>
            </a:extLst>
          </p:cNvPr>
          <p:cNvSpPr/>
          <p:nvPr/>
        </p:nvSpPr>
        <p:spPr>
          <a:xfrm>
            <a:off x="4476307" y="3367906"/>
            <a:ext cx="4528391" cy="288000"/>
          </a:xfrm>
          <a:prstGeom prst="flowChartProcess">
            <a:avLst/>
          </a:prstGeom>
          <a:solidFill>
            <a:srgbClr val="A6192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000" rIns="54000" rtlCol="0" anchor="ctr"/>
          <a:lstStyle/>
          <a:p>
            <a:pPr lvl="0"/>
            <a:r>
              <a:rPr lang="sk-SK" sz="1500" dirty="0">
                <a:latin typeface="Arial" panose="020B0604020202020204" pitchFamily="34" charset="0"/>
                <a:cs typeface="Arial" panose="020B0604020202020204" pitchFamily="34" charset="0"/>
              </a:rPr>
              <a:t>Dpt. of </a:t>
            </a:r>
            <a:r>
              <a:rPr lang="sk-SK" sz="1500" dirty="0" err="1">
                <a:latin typeface="Arial" panose="020B0604020202020204" pitchFamily="34" charset="0"/>
                <a:cs typeface="Arial" panose="020B0604020202020204" pitchFamily="34" charset="0"/>
              </a:rPr>
              <a:t>Applied</a:t>
            </a:r>
            <a:r>
              <a:rPr lang="sk-SK" sz="1500" dirty="0">
                <a:latin typeface="Arial" panose="020B0604020202020204" pitchFamily="34" charset="0"/>
                <a:cs typeface="Arial" panose="020B0604020202020204" pitchFamily="34" charset="0"/>
              </a:rPr>
              <a:t> </a:t>
            </a:r>
            <a:r>
              <a:rPr lang="sk-SK" sz="1500" dirty="0" err="1">
                <a:latin typeface="Arial" panose="020B0604020202020204" pitchFamily="34" charset="0"/>
                <a:cs typeface="Arial" panose="020B0604020202020204" pitchFamily="34" charset="0"/>
              </a:rPr>
              <a:t>Mechanics</a:t>
            </a:r>
            <a:endParaRPr lang="sk-SK" sz="1500" dirty="0">
              <a:latin typeface="Arial" panose="020B0604020202020204" pitchFamily="34" charset="0"/>
              <a:cs typeface="Arial" panose="020B0604020202020204" pitchFamily="34" charset="0"/>
            </a:endParaRPr>
          </a:p>
        </p:txBody>
      </p:sp>
      <p:sp>
        <p:nvSpPr>
          <p:cNvPr id="17" name="Vývojový diagram: proces 16">
            <a:extLst>
              <a:ext uri="{FF2B5EF4-FFF2-40B4-BE49-F238E27FC236}">
                <a16:creationId xmlns:a16="http://schemas.microsoft.com/office/drawing/2014/main" id="{DE6A635A-BE8E-8DAE-C90B-C4E29B8AF599}"/>
              </a:ext>
            </a:extLst>
          </p:cNvPr>
          <p:cNvSpPr/>
          <p:nvPr/>
        </p:nvSpPr>
        <p:spPr>
          <a:xfrm>
            <a:off x="4476307" y="3655628"/>
            <a:ext cx="4528391" cy="288000"/>
          </a:xfrm>
          <a:prstGeom prst="flowChartProcess">
            <a:avLst/>
          </a:prstGeom>
          <a:solidFill>
            <a:srgbClr val="77777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000" rIns="54000" rtlCol="0" anchor="ctr"/>
          <a:lstStyle/>
          <a:p>
            <a:pPr lvl="0"/>
            <a:r>
              <a:rPr lang="sk-SK" sz="1500" dirty="0">
                <a:latin typeface="Arial" panose="020B0604020202020204" pitchFamily="34" charset="0"/>
                <a:cs typeface="Arial" panose="020B0604020202020204" pitchFamily="34" charset="0"/>
              </a:rPr>
              <a:t>Dpt. of </a:t>
            </a:r>
            <a:r>
              <a:rPr lang="sk-SK" sz="1500" dirty="0" err="1">
                <a:latin typeface="Arial" panose="020B0604020202020204" pitchFamily="34" charset="0"/>
                <a:cs typeface="Arial" panose="020B0604020202020204" pitchFamily="34" charset="0"/>
              </a:rPr>
              <a:t>Applied</a:t>
            </a:r>
            <a:r>
              <a:rPr lang="sk-SK" sz="1500" dirty="0">
                <a:latin typeface="Arial" panose="020B0604020202020204" pitchFamily="34" charset="0"/>
                <a:cs typeface="Arial" panose="020B0604020202020204" pitchFamily="34" charset="0"/>
              </a:rPr>
              <a:t> </a:t>
            </a:r>
            <a:r>
              <a:rPr lang="sk-SK" sz="1500" dirty="0" err="1">
                <a:latin typeface="Arial" panose="020B0604020202020204" pitchFamily="34" charset="0"/>
                <a:cs typeface="Arial" panose="020B0604020202020204" pitchFamily="34" charset="0"/>
              </a:rPr>
              <a:t>Mathematics</a:t>
            </a:r>
            <a:r>
              <a:rPr lang="sk-SK" sz="1500" dirty="0">
                <a:latin typeface="Arial" panose="020B0604020202020204" pitchFamily="34" charset="0"/>
                <a:cs typeface="Arial" panose="020B0604020202020204" pitchFamily="34" charset="0"/>
              </a:rPr>
              <a:t> </a:t>
            </a:r>
          </a:p>
        </p:txBody>
      </p:sp>
      <p:cxnSp>
        <p:nvCxnSpPr>
          <p:cNvPr id="32" name="Rovná spojnica 31">
            <a:extLst>
              <a:ext uri="{FF2B5EF4-FFF2-40B4-BE49-F238E27FC236}">
                <a16:creationId xmlns:a16="http://schemas.microsoft.com/office/drawing/2014/main" id="{CCD36049-1121-DB1D-24E2-FE7167B367EB}"/>
              </a:ext>
            </a:extLst>
          </p:cNvPr>
          <p:cNvCxnSpPr>
            <a:cxnSpLocks/>
          </p:cNvCxnSpPr>
          <p:nvPr/>
        </p:nvCxnSpPr>
        <p:spPr>
          <a:xfrm flipV="1">
            <a:off x="3618405" y="2523841"/>
            <a:ext cx="0" cy="2062805"/>
          </a:xfrm>
          <a:prstGeom prst="line">
            <a:avLst/>
          </a:prstGeom>
          <a:ln w="38100">
            <a:solidFill>
              <a:srgbClr val="A6192E"/>
            </a:solidFill>
            <a:headEnd type="oval" w="lg" len="lg"/>
          </a:ln>
          <a:effectLst>
            <a:glow rad="50800">
              <a:schemeClr val="bg1"/>
            </a:glow>
          </a:effectLst>
        </p:spPr>
        <p:style>
          <a:lnRef idx="1">
            <a:schemeClr val="accent1"/>
          </a:lnRef>
          <a:fillRef idx="0">
            <a:schemeClr val="accent1"/>
          </a:fillRef>
          <a:effectRef idx="0">
            <a:schemeClr val="accent1"/>
          </a:effectRef>
          <a:fontRef idx="minor">
            <a:schemeClr val="tx1"/>
          </a:fontRef>
        </p:style>
      </p:cxnSp>
      <p:cxnSp>
        <p:nvCxnSpPr>
          <p:cNvPr id="35" name="Rovná spojnica 34">
            <a:extLst>
              <a:ext uri="{FF2B5EF4-FFF2-40B4-BE49-F238E27FC236}">
                <a16:creationId xmlns:a16="http://schemas.microsoft.com/office/drawing/2014/main" id="{EAE03F00-978A-EAE8-4893-B6EC6BDC0021}"/>
              </a:ext>
            </a:extLst>
          </p:cNvPr>
          <p:cNvCxnSpPr>
            <a:cxnSpLocks/>
            <a:stCxn id="42" idx="1"/>
          </p:cNvCxnSpPr>
          <p:nvPr/>
        </p:nvCxnSpPr>
        <p:spPr>
          <a:xfrm flipH="1">
            <a:off x="3618405" y="2523841"/>
            <a:ext cx="789836" cy="0"/>
          </a:xfrm>
          <a:prstGeom prst="line">
            <a:avLst/>
          </a:prstGeom>
          <a:ln w="38100" cap="sq">
            <a:solidFill>
              <a:srgbClr val="A6192E"/>
            </a:solidFill>
          </a:ln>
          <a:effectLst>
            <a:glow rad="50800">
              <a:schemeClr val="bg1"/>
            </a:glow>
          </a:effectLst>
        </p:spPr>
        <p:style>
          <a:lnRef idx="1">
            <a:schemeClr val="accent1"/>
          </a:lnRef>
          <a:fillRef idx="0">
            <a:schemeClr val="accent1"/>
          </a:fillRef>
          <a:effectRef idx="0">
            <a:schemeClr val="accent1"/>
          </a:effectRef>
          <a:fontRef idx="minor">
            <a:schemeClr val="tx1"/>
          </a:fontRef>
        </p:style>
      </p:cxnSp>
      <p:sp>
        <p:nvSpPr>
          <p:cNvPr id="42" name="Ľavá jednoduchá zátvorka 41">
            <a:extLst>
              <a:ext uri="{FF2B5EF4-FFF2-40B4-BE49-F238E27FC236}">
                <a16:creationId xmlns:a16="http://schemas.microsoft.com/office/drawing/2014/main" id="{5E7D48F4-13E3-CF05-00EC-7F316DBFCD1B}"/>
              </a:ext>
            </a:extLst>
          </p:cNvPr>
          <p:cNvSpPr/>
          <p:nvPr/>
        </p:nvSpPr>
        <p:spPr>
          <a:xfrm>
            <a:off x="4408241" y="1024793"/>
            <a:ext cx="215630" cy="2998096"/>
          </a:xfrm>
          <a:prstGeom prst="leftBracket">
            <a:avLst>
              <a:gd name="adj" fmla="val 0"/>
            </a:avLst>
          </a:prstGeom>
          <a:ln w="38100">
            <a:solidFill>
              <a:srgbClr val="A6192E"/>
            </a:solidFill>
          </a:ln>
          <a:effectLst>
            <a:glow rad="50800">
              <a:schemeClr val="bg1"/>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a:p>
        </p:txBody>
      </p:sp>
      <p:grpSp>
        <p:nvGrpSpPr>
          <p:cNvPr id="19" name="Skupina 18">
            <a:extLst>
              <a:ext uri="{FF2B5EF4-FFF2-40B4-BE49-F238E27FC236}">
                <a16:creationId xmlns:a16="http://schemas.microsoft.com/office/drawing/2014/main" id="{57CC48B0-59EA-7306-1008-D87B9E70845D}"/>
              </a:ext>
            </a:extLst>
          </p:cNvPr>
          <p:cNvGrpSpPr>
            <a:grpSpLocks noChangeAspect="1"/>
          </p:cNvGrpSpPr>
          <p:nvPr/>
        </p:nvGrpSpPr>
        <p:grpSpPr>
          <a:xfrm>
            <a:off x="6420915" y="6311182"/>
            <a:ext cx="905038" cy="450000"/>
            <a:chOff x="6252026" y="4365694"/>
            <a:chExt cx="2172099" cy="1080000"/>
          </a:xfrm>
        </p:grpSpPr>
        <p:pic>
          <p:nvPicPr>
            <p:cNvPr id="20" name="Picture 4" descr="Logotypes | Norway grants">
              <a:extLst>
                <a:ext uri="{FF2B5EF4-FFF2-40B4-BE49-F238E27FC236}">
                  <a16:creationId xmlns:a16="http://schemas.microsoft.com/office/drawing/2014/main" id="{1425045B-E8A7-AB76-DE86-F9441944DD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2026" y="4365694"/>
              <a:ext cx="963001" cy="1080000"/>
            </a:xfrm>
            <a:prstGeom prst="rect">
              <a:avLst/>
            </a:prstGeom>
            <a:noFill/>
            <a:extLst>
              <a:ext uri="{909E8E84-426E-40DD-AFC4-6F175D3DCCD1}">
                <a14:hiddenFill xmlns:a14="http://schemas.microsoft.com/office/drawing/2010/main">
                  <a:solidFill>
                    <a:srgbClr val="FFFFFF"/>
                  </a:solidFill>
                </a14:hiddenFill>
              </a:ext>
            </a:extLst>
          </p:spPr>
        </p:pic>
        <p:pic>
          <p:nvPicPr>
            <p:cNvPr id="21" name="Obrázok 20">
              <a:extLst>
                <a:ext uri="{FF2B5EF4-FFF2-40B4-BE49-F238E27FC236}">
                  <a16:creationId xmlns:a16="http://schemas.microsoft.com/office/drawing/2014/main" id="{AC271B29-FF3F-0550-2C94-6E480928DA17}"/>
                </a:ext>
              </a:extLst>
            </p:cNvPr>
            <p:cNvPicPr>
              <a:picLocks noChangeAspect="1"/>
            </p:cNvPicPr>
            <p:nvPr/>
          </p:nvPicPr>
          <p:blipFill>
            <a:blip r:embed="rId6"/>
            <a:stretch>
              <a:fillRect/>
            </a:stretch>
          </p:blipFill>
          <p:spPr>
            <a:xfrm>
              <a:off x="7344124" y="4365694"/>
              <a:ext cx="1080001" cy="1080000"/>
            </a:xfrm>
            <a:prstGeom prst="rect">
              <a:avLst/>
            </a:prstGeom>
          </p:spPr>
        </p:pic>
      </p:grpSp>
    </p:spTree>
    <p:extLst>
      <p:ext uri="{BB962C8B-B14F-4D97-AF65-F5344CB8AC3E}">
        <p14:creationId xmlns:p14="http://schemas.microsoft.com/office/powerpoint/2010/main" val="3070429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200"/>
                                        <p:tgtEl>
                                          <p:spTgt spid="32"/>
                                        </p:tgtEl>
                                      </p:cBhvr>
                                    </p:animEffect>
                                  </p:childTnLst>
                                </p:cTn>
                              </p:par>
                            </p:childTnLst>
                          </p:cTn>
                        </p:par>
                        <p:par>
                          <p:cTn id="8" fill="hold">
                            <p:stCondLst>
                              <p:cond delay="200"/>
                            </p:stCondLst>
                            <p:childTnLst>
                              <p:par>
                                <p:cTn id="9" presetID="22" presetClass="entr" presetSubtype="8"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left)">
                                      <p:cBhvr>
                                        <p:cTn id="11" dur="200"/>
                                        <p:tgtEl>
                                          <p:spTgt spid="35"/>
                                        </p:tgtEl>
                                      </p:cBhvr>
                                    </p:animEffect>
                                  </p:childTnLst>
                                </p:cTn>
                              </p:par>
                            </p:childTnLst>
                          </p:cTn>
                        </p:par>
                        <p:par>
                          <p:cTn id="12" fill="hold">
                            <p:stCondLst>
                              <p:cond delay="400"/>
                            </p:stCondLst>
                            <p:childTnLst>
                              <p:par>
                                <p:cTn id="13" presetID="22" presetClass="entr" presetSubtype="8" fill="hold" grpId="0" nodeType="after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ipe(left)">
                                      <p:cBhvr>
                                        <p:cTn id="15" dur="200"/>
                                        <p:tgtEl>
                                          <p:spTgt spid="42"/>
                                        </p:tgtEl>
                                      </p:cBhvr>
                                    </p:animEffect>
                                  </p:childTnLst>
                                </p:cTn>
                              </p:par>
                            </p:childTnLst>
                          </p:cTn>
                        </p:par>
                        <p:par>
                          <p:cTn id="16" fill="hold">
                            <p:stCondLst>
                              <p:cond delay="600"/>
                            </p:stCondLst>
                            <p:childTnLst>
                              <p:par>
                                <p:cTn id="17" presetID="22" presetClass="entr" presetSubtype="8"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200"/>
                                        <p:tgtEl>
                                          <p:spTgt spid="8"/>
                                        </p:tgtEl>
                                      </p:cBhvr>
                                    </p:animEffect>
                                  </p:childTnLst>
                                </p:cTn>
                              </p:par>
                            </p:childTnLst>
                          </p:cTn>
                        </p:par>
                        <p:par>
                          <p:cTn id="20" fill="hold">
                            <p:stCondLst>
                              <p:cond delay="800"/>
                            </p:stCondLst>
                            <p:childTnLst>
                              <p:par>
                                <p:cTn id="21" presetID="22" presetClass="entr" presetSubtype="1"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up)">
                                      <p:cBhvr>
                                        <p:cTn id="23" dur="200"/>
                                        <p:tgtEl>
                                          <p:spTgt spid="9"/>
                                        </p:tgtEl>
                                      </p:cBhvr>
                                    </p:animEffect>
                                  </p:childTnLst>
                                </p:cTn>
                              </p:par>
                            </p:childTnLst>
                          </p:cTn>
                        </p:par>
                        <p:par>
                          <p:cTn id="24" fill="hold">
                            <p:stCondLst>
                              <p:cond delay="1000"/>
                            </p:stCondLst>
                            <p:childTnLst>
                              <p:par>
                                <p:cTn id="25" presetID="22" presetClass="entr" presetSubtype="1"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up)">
                                      <p:cBhvr>
                                        <p:cTn id="27" dur="200"/>
                                        <p:tgtEl>
                                          <p:spTgt spid="10"/>
                                        </p:tgtEl>
                                      </p:cBhvr>
                                    </p:animEffect>
                                  </p:childTnLst>
                                </p:cTn>
                              </p:par>
                            </p:childTnLst>
                          </p:cTn>
                        </p:par>
                        <p:par>
                          <p:cTn id="28" fill="hold">
                            <p:stCondLst>
                              <p:cond delay="1200"/>
                            </p:stCondLst>
                            <p:childTnLst>
                              <p:par>
                                <p:cTn id="29" presetID="22" presetClass="entr" presetSubtype="1"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up)">
                                      <p:cBhvr>
                                        <p:cTn id="31" dur="200"/>
                                        <p:tgtEl>
                                          <p:spTgt spid="11"/>
                                        </p:tgtEl>
                                      </p:cBhvr>
                                    </p:animEffect>
                                  </p:childTnLst>
                                </p:cTn>
                              </p:par>
                            </p:childTnLst>
                          </p:cTn>
                        </p:par>
                        <p:par>
                          <p:cTn id="32" fill="hold">
                            <p:stCondLst>
                              <p:cond delay="1400"/>
                            </p:stCondLst>
                            <p:childTnLst>
                              <p:par>
                                <p:cTn id="33" presetID="22" presetClass="entr" presetSubtype="1"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up)">
                                      <p:cBhvr>
                                        <p:cTn id="35" dur="200"/>
                                        <p:tgtEl>
                                          <p:spTgt spid="12"/>
                                        </p:tgtEl>
                                      </p:cBhvr>
                                    </p:animEffect>
                                  </p:childTnLst>
                                </p:cTn>
                              </p:par>
                            </p:childTnLst>
                          </p:cTn>
                        </p:par>
                        <p:par>
                          <p:cTn id="36" fill="hold">
                            <p:stCondLst>
                              <p:cond delay="1600"/>
                            </p:stCondLst>
                            <p:childTnLst>
                              <p:par>
                                <p:cTn id="37" presetID="22" presetClass="entr" presetSubtype="1"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up)">
                                      <p:cBhvr>
                                        <p:cTn id="39" dur="200"/>
                                        <p:tgtEl>
                                          <p:spTgt spid="13"/>
                                        </p:tgtEl>
                                      </p:cBhvr>
                                    </p:animEffect>
                                  </p:childTnLst>
                                </p:cTn>
                              </p:par>
                            </p:childTnLst>
                          </p:cTn>
                        </p:par>
                        <p:par>
                          <p:cTn id="40" fill="hold">
                            <p:stCondLst>
                              <p:cond delay="1800"/>
                            </p:stCondLst>
                            <p:childTnLst>
                              <p:par>
                                <p:cTn id="41" presetID="22" presetClass="entr" presetSubtype="1"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up)">
                                      <p:cBhvr>
                                        <p:cTn id="43" dur="200"/>
                                        <p:tgtEl>
                                          <p:spTgt spid="14"/>
                                        </p:tgtEl>
                                      </p:cBhvr>
                                    </p:animEffect>
                                  </p:childTnLst>
                                </p:cTn>
                              </p:par>
                            </p:childTnLst>
                          </p:cTn>
                        </p:par>
                        <p:par>
                          <p:cTn id="44" fill="hold">
                            <p:stCondLst>
                              <p:cond delay="2000"/>
                            </p:stCondLst>
                            <p:childTnLst>
                              <p:par>
                                <p:cTn id="45" presetID="22" presetClass="entr" presetSubtype="1" fill="hold" grpId="0" nodeType="after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up)">
                                      <p:cBhvr>
                                        <p:cTn id="47" dur="200"/>
                                        <p:tgtEl>
                                          <p:spTgt spid="15"/>
                                        </p:tgtEl>
                                      </p:cBhvr>
                                    </p:animEffect>
                                  </p:childTnLst>
                                </p:cTn>
                              </p:par>
                            </p:childTnLst>
                          </p:cTn>
                        </p:par>
                        <p:par>
                          <p:cTn id="48" fill="hold">
                            <p:stCondLst>
                              <p:cond delay="2200"/>
                            </p:stCondLst>
                            <p:childTnLst>
                              <p:par>
                                <p:cTn id="49" presetID="22" presetClass="entr" presetSubtype="1"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up)">
                                      <p:cBhvr>
                                        <p:cTn id="51" dur="200"/>
                                        <p:tgtEl>
                                          <p:spTgt spid="16"/>
                                        </p:tgtEl>
                                      </p:cBhvr>
                                    </p:animEffect>
                                  </p:childTnLst>
                                </p:cTn>
                              </p:par>
                            </p:childTnLst>
                          </p:cTn>
                        </p:par>
                        <p:par>
                          <p:cTn id="52" fill="hold">
                            <p:stCondLst>
                              <p:cond delay="2400"/>
                            </p:stCondLst>
                            <p:childTnLst>
                              <p:par>
                                <p:cTn id="53" presetID="22" presetClass="entr" presetSubtype="1" fill="hold" grpId="0" nodeType="after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wipe(up)">
                                      <p:cBhvr>
                                        <p:cTn id="55" dur="2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42"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show="0">
  <p:cSld>
    <p:bg>
      <p:bgPr>
        <a:blipFill dpi="0" rotWithShape="1">
          <a:blip r:embed="rId3">
            <a:lum/>
            <a:extLst>
              <a:ext uri="{96DAC541-7B7A-43D3-8B79-37D633B846F1}">
                <asvg:svgBlip xmlns:asvg="http://schemas.microsoft.com/office/drawing/2016/SVG/main" r:embed="rId4"/>
              </a:ext>
            </a:extLst>
          </a:blip>
          <a:srcRect/>
          <a:stretch>
            <a:fillRect/>
          </a:stretch>
        </a:blip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4AAAF6-C8ED-85F4-0459-C0367D269C4A}"/>
              </a:ext>
            </a:extLst>
          </p:cNvPr>
          <p:cNvSpPr>
            <a:spLocks noGrp="1"/>
          </p:cNvSpPr>
          <p:nvPr>
            <p:ph type="title"/>
          </p:nvPr>
        </p:nvSpPr>
        <p:spPr/>
        <p:txBody>
          <a:bodyPr>
            <a:normAutofit/>
          </a:bodyPr>
          <a:lstStyle/>
          <a:p>
            <a:r>
              <a:rPr lang="sk-SK" dirty="0" err="1"/>
              <a:t>Education</a:t>
            </a:r>
            <a:r>
              <a:rPr lang="sk-SK" dirty="0"/>
              <a:t> </a:t>
            </a:r>
            <a:r>
              <a:rPr lang="sk-SK" dirty="0" err="1"/>
              <a:t>activities</a:t>
            </a:r>
            <a:endParaRPr lang="sk-SK" dirty="0"/>
          </a:p>
        </p:txBody>
      </p:sp>
      <p:graphicFrame>
        <p:nvGraphicFramePr>
          <p:cNvPr id="4" name="Zástupný objekt pre obsah 3">
            <a:extLst>
              <a:ext uri="{FF2B5EF4-FFF2-40B4-BE49-F238E27FC236}">
                <a16:creationId xmlns:a16="http://schemas.microsoft.com/office/drawing/2014/main" id="{A85AB88E-3540-7197-7AD4-832E780A689E}"/>
              </a:ext>
            </a:extLst>
          </p:cNvPr>
          <p:cNvGraphicFramePr>
            <a:graphicFrameLocks noGrp="1"/>
          </p:cNvGraphicFramePr>
          <p:nvPr>
            <p:ph sz="quarter" idx="13"/>
            <p:extLst>
              <p:ext uri="{D42A27DB-BD31-4B8C-83A1-F6EECF244321}">
                <p14:modId xmlns:p14="http://schemas.microsoft.com/office/powerpoint/2010/main" val="2309778279"/>
              </p:ext>
            </p:extLst>
          </p:nvPr>
        </p:nvGraphicFramePr>
        <p:xfrm>
          <a:off x="279400" y="1354138"/>
          <a:ext cx="8586788" cy="39823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Zástupný objekt pre číslo snímky 5"/>
          <p:cNvSpPr>
            <a:spLocks noGrp="1"/>
          </p:cNvSpPr>
          <p:nvPr>
            <p:ph type="sldNum" sz="quarter" idx="12"/>
          </p:nvPr>
        </p:nvSpPr>
        <p:spPr/>
        <p:txBody>
          <a:bodyPr/>
          <a:lstStyle/>
          <a:p>
            <a:fld id="{831A784D-4928-4D1C-9696-D92BC1EDB409}" type="slidenum">
              <a:rPr lang="en-US" smtClean="0"/>
              <a:pPr/>
              <a:t>7</a:t>
            </a:fld>
            <a:endParaRPr lang="en-US" dirty="0"/>
          </a:p>
        </p:txBody>
      </p:sp>
      <p:grpSp>
        <p:nvGrpSpPr>
          <p:cNvPr id="8" name="Skupina 7">
            <a:extLst>
              <a:ext uri="{FF2B5EF4-FFF2-40B4-BE49-F238E27FC236}">
                <a16:creationId xmlns:a16="http://schemas.microsoft.com/office/drawing/2014/main" id="{05E650FE-B475-4740-6B50-7872CF9FFBE8}"/>
              </a:ext>
            </a:extLst>
          </p:cNvPr>
          <p:cNvGrpSpPr>
            <a:grpSpLocks noChangeAspect="1"/>
          </p:cNvGrpSpPr>
          <p:nvPr/>
        </p:nvGrpSpPr>
        <p:grpSpPr>
          <a:xfrm>
            <a:off x="6420915" y="6311182"/>
            <a:ext cx="905038" cy="450000"/>
            <a:chOff x="6252026" y="4365694"/>
            <a:chExt cx="2172099" cy="1080000"/>
          </a:xfrm>
        </p:grpSpPr>
        <p:pic>
          <p:nvPicPr>
            <p:cNvPr id="9" name="Picture 4" descr="Logotypes | Norway grants">
              <a:extLst>
                <a:ext uri="{FF2B5EF4-FFF2-40B4-BE49-F238E27FC236}">
                  <a16:creationId xmlns:a16="http://schemas.microsoft.com/office/drawing/2014/main" id="{367713B9-BCFE-3BC0-8328-49EC302C8E5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52026" y="4365694"/>
              <a:ext cx="963001"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Obrázok 9">
              <a:extLst>
                <a:ext uri="{FF2B5EF4-FFF2-40B4-BE49-F238E27FC236}">
                  <a16:creationId xmlns:a16="http://schemas.microsoft.com/office/drawing/2014/main" id="{0AC35723-5610-CE8B-329E-7B792B2CAE54}"/>
                </a:ext>
              </a:extLst>
            </p:cNvPr>
            <p:cNvPicPr>
              <a:picLocks noChangeAspect="1"/>
            </p:cNvPicPr>
            <p:nvPr/>
          </p:nvPicPr>
          <p:blipFill>
            <a:blip r:embed="rId11"/>
            <a:stretch>
              <a:fillRect/>
            </a:stretch>
          </p:blipFill>
          <p:spPr>
            <a:xfrm>
              <a:off x="7344124" y="4365694"/>
              <a:ext cx="1080001" cy="1080000"/>
            </a:xfrm>
            <a:prstGeom prst="rect">
              <a:avLst/>
            </a:prstGeom>
          </p:spPr>
        </p:pic>
      </p:grpSp>
    </p:spTree>
    <p:extLst>
      <p:ext uri="{BB962C8B-B14F-4D97-AF65-F5344CB8AC3E}">
        <p14:creationId xmlns:p14="http://schemas.microsoft.com/office/powerpoint/2010/main" val="11823603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show="0">
  <p:cSld>
    <p:bg>
      <p:bgPr>
        <a:blipFill dpi="0" rotWithShape="1">
          <a:blip r:embed="rId3">
            <a:lum/>
            <a:extLst>
              <a:ext uri="{96DAC541-7B7A-43D3-8B79-37D633B846F1}">
                <asvg:svgBlip xmlns:asvg="http://schemas.microsoft.com/office/drawing/2016/SVG/main" r:embed="rId4"/>
              </a:ext>
            </a:extLst>
          </a:blip>
          <a:srcRect/>
          <a:stretch>
            <a:fillRect/>
          </a:stretch>
        </a:blip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4AAAF6-C8ED-85F4-0459-C0367D269C4A}"/>
              </a:ext>
            </a:extLst>
          </p:cNvPr>
          <p:cNvSpPr>
            <a:spLocks noGrp="1"/>
          </p:cNvSpPr>
          <p:nvPr>
            <p:ph type="title"/>
          </p:nvPr>
        </p:nvSpPr>
        <p:spPr/>
        <p:txBody>
          <a:bodyPr>
            <a:normAutofit/>
          </a:bodyPr>
          <a:lstStyle/>
          <a:p>
            <a:r>
              <a:rPr lang="sk-SK" dirty="0" err="1"/>
              <a:t>Education</a:t>
            </a:r>
            <a:r>
              <a:rPr lang="sk-SK" dirty="0"/>
              <a:t> </a:t>
            </a:r>
            <a:r>
              <a:rPr lang="sk-SK" dirty="0" err="1"/>
              <a:t>activities</a:t>
            </a:r>
            <a:endParaRPr lang="sk-SK" dirty="0"/>
          </a:p>
        </p:txBody>
      </p:sp>
      <p:sp>
        <p:nvSpPr>
          <p:cNvPr id="6" name="Zástupný objekt pre číslo snímky 5"/>
          <p:cNvSpPr>
            <a:spLocks noGrp="1"/>
          </p:cNvSpPr>
          <p:nvPr>
            <p:ph type="sldNum" sz="quarter" idx="12"/>
          </p:nvPr>
        </p:nvSpPr>
        <p:spPr/>
        <p:txBody>
          <a:bodyPr/>
          <a:lstStyle/>
          <a:p>
            <a:fld id="{831A784D-4928-4D1C-9696-D92BC1EDB409}" type="slidenum">
              <a:rPr lang="en-US" smtClean="0"/>
              <a:pPr/>
              <a:t>8</a:t>
            </a:fld>
            <a:endParaRPr lang="en-US" dirty="0"/>
          </a:p>
        </p:txBody>
      </p:sp>
      <p:sp>
        <p:nvSpPr>
          <p:cNvPr id="5" name="Zástupný objekt pre obsah 4">
            <a:extLst>
              <a:ext uri="{FF2B5EF4-FFF2-40B4-BE49-F238E27FC236}">
                <a16:creationId xmlns:a16="http://schemas.microsoft.com/office/drawing/2014/main" id="{CB572AEE-8760-268D-65DE-1F3EFBE8166E}"/>
              </a:ext>
            </a:extLst>
          </p:cNvPr>
          <p:cNvSpPr>
            <a:spLocks noGrp="1"/>
          </p:cNvSpPr>
          <p:nvPr>
            <p:ph sz="quarter" idx="13"/>
          </p:nvPr>
        </p:nvSpPr>
        <p:spPr/>
        <p:txBody>
          <a:bodyPr/>
          <a:lstStyle/>
          <a:p>
            <a:r>
              <a:rPr lang="sk-SK" b="1" dirty="0" err="1">
                <a:solidFill>
                  <a:srgbClr val="A6192E"/>
                </a:solidFill>
              </a:rPr>
              <a:t>Bachelor</a:t>
            </a:r>
            <a:r>
              <a:rPr lang="sk-SK" b="1" dirty="0">
                <a:solidFill>
                  <a:srgbClr val="A6192E"/>
                </a:solidFill>
              </a:rPr>
              <a:t> study:</a:t>
            </a:r>
          </a:p>
          <a:p>
            <a:pPr marL="1028700" lvl="1" indent="-342900"/>
            <a:r>
              <a:rPr lang="en-US" dirty="0">
                <a:latin typeface="Arial" panose="020B0604020202020204" pitchFamily="34" charset="0"/>
                <a:cs typeface="Arial" panose="020B0604020202020204" pitchFamily="34" charset="0"/>
              </a:rPr>
              <a:t>energy and environmental technology </a:t>
            </a:r>
            <a:endParaRPr lang="sk-SK" dirty="0">
              <a:latin typeface="Arial" panose="020B0604020202020204" pitchFamily="34" charset="0"/>
              <a:cs typeface="Arial" panose="020B0604020202020204" pitchFamily="34" charset="0"/>
            </a:endParaRPr>
          </a:p>
          <a:p>
            <a:pPr marL="1028700" lvl="1" indent="-342900"/>
            <a:r>
              <a:rPr lang="en-US" dirty="0">
                <a:latin typeface="Arial" panose="020B0604020202020204" pitchFamily="34" charset="0"/>
                <a:cs typeface="Arial" panose="020B0604020202020204" pitchFamily="34" charset="0"/>
              </a:rPr>
              <a:t>industrial engineering</a:t>
            </a:r>
            <a:endParaRPr lang="sk-SK" dirty="0">
              <a:latin typeface="Arial" panose="020B0604020202020204" pitchFamily="34" charset="0"/>
              <a:cs typeface="Arial" panose="020B0604020202020204" pitchFamily="34" charset="0"/>
            </a:endParaRPr>
          </a:p>
          <a:p>
            <a:pPr marL="1028700" lvl="1" indent="-342900"/>
            <a:r>
              <a:rPr lang="en-US" dirty="0">
                <a:latin typeface="Arial" panose="020B0604020202020204" pitchFamily="34" charset="0"/>
                <a:cs typeface="Arial" panose="020B0604020202020204" pitchFamily="34" charset="0"/>
              </a:rPr>
              <a:t>computer engineering and simulations</a:t>
            </a:r>
            <a:endParaRPr lang="sk-SK" dirty="0">
              <a:latin typeface="Arial" panose="020B0604020202020204" pitchFamily="34" charset="0"/>
              <a:cs typeface="Arial" panose="020B0604020202020204" pitchFamily="34" charset="0"/>
            </a:endParaRPr>
          </a:p>
          <a:p>
            <a:pPr marL="1028700" lvl="1" indent="-342900"/>
            <a:r>
              <a:rPr lang="en-US" dirty="0">
                <a:latin typeface="Arial" panose="020B0604020202020204" pitchFamily="34" charset="0"/>
                <a:cs typeface="Arial" panose="020B0604020202020204" pitchFamily="34" charset="0"/>
              </a:rPr>
              <a:t>engineering technologies</a:t>
            </a:r>
            <a:endParaRPr lang="sk-SK" dirty="0">
              <a:latin typeface="Arial" panose="020B0604020202020204" pitchFamily="34" charset="0"/>
              <a:cs typeface="Arial" panose="020B0604020202020204" pitchFamily="34" charset="0"/>
            </a:endParaRPr>
          </a:p>
          <a:p>
            <a:pPr marL="1028700" lvl="1" indent="-342900"/>
            <a:r>
              <a:rPr lang="en-US" dirty="0">
                <a:latin typeface="Arial" panose="020B0604020202020204" pitchFamily="34" charset="0"/>
                <a:cs typeface="Arial" panose="020B0604020202020204" pitchFamily="34" charset="0"/>
              </a:rPr>
              <a:t>vehicles and engines</a:t>
            </a:r>
            <a:endParaRPr lang="sk-SK" dirty="0">
              <a:latin typeface="Arial" panose="020B0604020202020204" pitchFamily="34" charset="0"/>
              <a:cs typeface="Arial" panose="020B0604020202020204" pitchFamily="34" charset="0"/>
            </a:endParaRPr>
          </a:p>
        </p:txBody>
      </p:sp>
      <p:grpSp>
        <p:nvGrpSpPr>
          <p:cNvPr id="8" name="Skupina 7">
            <a:extLst>
              <a:ext uri="{FF2B5EF4-FFF2-40B4-BE49-F238E27FC236}">
                <a16:creationId xmlns:a16="http://schemas.microsoft.com/office/drawing/2014/main" id="{CA736D48-26B7-B22D-5523-B2EA3E713A05}"/>
              </a:ext>
            </a:extLst>
          </p:cNvPr>
          <p:cNvGrpSpPr>
            <a:grpSpLocks noChangeAspect="1"/>
          </p:cNvGrpSpPr>
          <p:nvPr/>
        </p:nvGrpSpPr>
        <p:grpSpPr>
          <a:xfrm>
            <a:off x="6420915" y="6311182"/>
            <a:ext cx="905038" cy="450000"/>
            <a:chOff x="6252026" y="4365694"/>
            <a:chExt cx="2172099" cy="1080000"/>
          </a:xfrm>
        </p:grpSpPr>
        <p:pic>
          <p:nvPicPr>
            <p:cNvPr id="9" name="Picture 4" descr="Logotypes | Norway grants">
              <a:extLst>
                <a:ext uri="{FF2B5EF4-FFF2-40B4-BE49-F238E27FC236}">
                  <a16:creationId xmlns:a16="http://schemas.microsoft.com/office/drawing/2014/main" id="{AAE436DE-AD9C-54D5-1B91-2B5E6F0B6C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2026" y="4365694"/>
              <a:ext cx="963001"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Obrázok 9">
              <a:extLst>
                <a:ext uri="{FF2B5EF4-FFF2-40B4-BE49-F238E27FC236}">
                  <a16:creationId xmlns:a16="http://schemas.microsoft.com/office/drawing/2014/main" id="{EBC80074-2D04-E882-9E03-D9AD8F27C3EB}"/>
                </a:ext>
              </a:extLst>
            </p:cNvPr>
            <p:cNvPicPr>
              <a:picLocks noChangeAspect="1"/>
            </p:cNvPicPr>
            <p:nvPr/>
          </p:nvPicPr>
          <p:blipFill>
            <a:blip r:embed="rId6"/>
            <a:stretch>
              <a:fillRect/>
            </a:stretch>
          </p:blipFill>
          <p:spPr>
            <a:xfrm>
              <a:off x="7344124" y="4365694"/>
              <a:ext cx="1080001" cy="1080000"/>
            </a:xfrm>
            <a:prstGeom prst="rect">
              <a:avLst/>
            </a:prstGeom>
          </p:spPr>
        </p:pic>
      </p:grpSp>
    </p:spTree>
    <p:extLst>
      <p:ext uri="{BB962C8B-B14F-4D97-AF65-F5344CB8AC3E}">
        <p14:creationId xmlns:p14="http://schemas.microsoft.com/office/powerpoint/2010/main" val="33267596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show="0">
  <p:cSld>
    <p:bg>
      <p:bgPr>
        <a:blipFill dpi="0" rotWithShape="1">
          <a:blip r:embed="rId3">
            <a:lum/>
            <a:extLst>
              <a:ext uri="{96DAC541-7B7A-43D3-8B79-37D633B846F1}">
                <asvg:svgBlip xmlns:asvg="http://schemas.microsoft.com/office/drawing/2016/SVG/main" r:embed="rId4"/>
              </a:ext>
            </a:extLst>
          </a:blip>
          <a:srcRect/>
          <a:stretch>
            <a:fillRect/>
          </a:stretch>
        </a:blip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4AAAF6-C8ED-85F4-0459-C0367D269C4A}"/>
              </a:ext>
            </a:extLst>
          </p:cNvPr>
          <p:cNvSpPr>
            <a:spLocks noGrp="1"/>
          </p:cNvSpPr>
          <p:nvPr>
            <p:ph type="title"/>
          </p:nvPr>
        </p:nvSpPr>
        <p:spPr/>
        <p:txBody>
          <a:bodyPr>
            <a:normAutofit/>
          </a:bodyPr>
          <a:lstStyle/>
          <a:p>
            <a:r>
              <a:rPr lang="sk-SK" dirty="0" err="1"/>
              <a:t>Education</a:t>
            </a:r>
            <a:r>
              <a:rPr lang="sk-SK" dirty="0"/>
              <a:t> </a:t>
            </a:r>
            <a:r>
              <a:rPr lang="sk-SK" dirty="0" err="1"/>
              <a:t>activities</a:t>
            </a:r>
            <a:endParaRPr lang="sk-SK" dirty="0"/>
          </a:p>
        </p:txBody>
      </p:sp>
      <p:sp>
        <p:nvSpPr>
          <p:cNvPr id="6" name="Zástupný objekt pre číslo snímky 5"/>
          <p:cNvSpPr>
            <a:spLocks noGrp="1"/>
          </p:cNvSpPr>
          <p:nvPr>
            <p:ph type="sldNum" sz="quarter" idx="12"/>
          </p:nvPr>
        </p:nvSpPr>
        <p:spPr/>
        <p:txBody>
          <a:bodyPr/>
          <a:lstStyle/>
          <a:p>
            <a:fld id="{831A784D-4928-4D1C-9696-D92BC1EDB409}" type="slidenum">
              <a:rPr lang="en-US" smtClean="0"/>
              <a:pPr/>
              <a:t>9</a:t>
            </a:fld>
            <a:endParaRPr lang="en-US" dirty="0"/>
          </a:p>
        </p:txBody>
      </p:sp>
      <p:sp>
        <p:nvSpPr>
          <p:cNvPr id="5" name="Zástupný objekt pre obsah 4">
            <a:extLst>
              <a:ext uri="{FF2B5EF4-FFF2-40B4-BE49-F238E27FC236}">
                <a16:creationId xmlns:a16="http://schemas.microsoft.com/office/drawing/2014/main" id="{CB572AEE-8760-268D-65DE-1F3EFBE8166E}"/>
              </a:ext>
            </a:extLst>
          </p:cNvPr>
          <p:cNvSpPr>
            <a:spLocks noGrp="1"/>
          </p:cNvSpPr>
          <p:nvPr>
            <p:ph sz="quarter" idx="13"/>
          </p:nvPr>
        </p:nvSpPr>
        <p:spPr/>
        <p:txBody>
          <a:bodyPr/>
          <a:lstStyle/>
          <a:p>
            <a:r>
              <a:rPr lang="sk-SK" b="1" dirty="0" err="1">
                <a:solidFill>
                  <a:srgbClr val="A6192E"/>
                </a:solidFill>
              </a:rPr>
              <a:t>Master</a:t>
            </a:r>
            <a:r>
              <a:rPr lang="sk-SK" b="1" dirty="0">
                <a:solidFill>
                  <a:srgbClr val="A6192E"/>
                </a:solidFill>
              </a:rPr>
              <a:t> study:</a:t>
            </a:r>
          </a:p>
          <a:p>
            <a:pPr marL="1028700" lvl="1" indent="-342900"/>
            <a:r>
              <a:rPr lang="en-US" dirty="0">
                <a:latin typeface="Arial" panose="020B0604020202020204" pitchFamily="34" charset="0"/>
                <a:cs typeface="Arial" panose="020B0604020202020204" pitchFamily="34" charset="0"/>
              </a:rPr>
              <a:t>automated production systems</a:t>
            </a:r>
            <a:endParaRPr lang="sk-SK" dirty="0">
              <a:latin typeface="Arial" panose="020B0604020202020204" pitchFamily="34" charset="0"/>
              <a:cs typeface="Arial" panose="020B0604020202020204" pitchFamily="34" charset="0"/>
            </a:endParaRPr>
          </a:p>
          <a:p>
            <a:pPr marL="1028700" lvl="1" indent="-342900"/>
            <a:r>
              <a:rPr lang="en-US" dirty="0">
                <a:latin typeface="Arial" panose="020B0604020202020204" pitchFamily="34" charset="0"/>
                <a:cs typeface="Arial" panose="020B0604020202020204" pitchFamily="34" charset="0"/>
              </a:rPr>
              <a:t>industrial engineering</a:t>
            </a:r>
            <a:endParaRPr lang="sk-SK" dirty="0">
              <a:latin typeface="Arial" panose="020B0604020202020204" pitchFamily="34" charset="0"/>
              <a:cs typeface="Arial" panose="020B0604020202020204" pitchFamily="34" charset="0"/>
            </a:endParaRPr>
          </a:p>
          <a:p>
            <a:pPr marL="1028700" lvl="1" indent="-342900"/>
            <a:r>
              <a:rPr lang="en-US" dirty="0">
                <a:latin typeface="Arial" panose="020B0604020202020204" pitchFamily="34" charset="0"/>
                <a:cs typeface="Arial" panose="020B0604020202020204" pitchFamily="34" charset="0"/>
              </a:rPr>
              <a:t>engineering technologies</a:t>
            </a:r>
            <a:endParaRPr lang="sk-SK" dirty="0">
              <a:latin typeface="Arial" panose="020B0604020202020204" pitchFamily="34" charset="0"/>
              <a:cs typeface="Arial" panose="020B0604020202020204" pitchFamily="34" charset="0"/>
            </a:endParaRPr>
          </a:p>
          <a:p>
            <a:pPr marL="1028700" lvl="1" indent="-342900"/>
            <a:r>
              <a:rPr lang="en-US" dirty="0">
                <a:latin typeface="Arial" panose="020B0604020202020204" pitchFamily="34" charset="0"/>
                <a:cs typeface="Arial" panose="020B0604020202020204" pitchFamily="34" charset="0"/>
              </a:rPr>
              <a:t>vehicles and engines</a:t>
            </a:r>
            <a:endParaRPr lang="sk-SK" dirty="0">
              <a:latin typeface="Arial" panose="020B0604020202020204" pitchFamily="34" charset="0"/>
              <a:cs typeface="Arial" panose="020B0604020202020204" pitchFamily="34" charset="0"/>
            </a:endParaRPr>
          </a:p>
          <a:p>
            <a:pPr marL="1028700" lvl="1" indent="-342900"/>
            <a:r>
              <a:rPr lang="en-US" dirty="0">
                <a:latin typeface="Arial" panose="020B0604020202020204" pitchFamily="34" charset="0"/>
                <a:cs typeface="Arial" panose="020B0604020202020204" pitchFamily="34" charset="0"/>
              </a:rPr>
              <a:t>technical materials</a:t>
            </a:r>
            <a:endParaRPr lang="sk-SK" dirty="0">
              <a:latin typeface="Arial" panose="020B0604020202020204" pitchFamily="34" charset="0"/>
              <a:cs typeface="Arial" panose="020B0604020202020204" pitchFamily="34" charset="0"/>
            </a:endParaRPr>
          </a:p>
          <a:p>
            <a:pPr marL="1028700" lvl="1" indent="-342900"/>
            <a:r>
              <a:rPr lang="en-US" dirty="0">
                <a:latin typeface="Arial" panose="020B0604020202020204" pitchFamily="34" charset="0"/>
                <a:cs typeface="Arial" panose="020B0604020202020204" pitchFamily="34" charset="0"/>
              </a:rPr>
              <a:t>computer modeling and simulations in engineering</a:t>
            </a:r>
            <a:endParaRPr lang="sk-SK" dirty="0">
              <a:latin typeface="Arial" panose="020B0604020202020204" pitchFamily="34" charset="0"/>
              <a:cs typeface="Arial" panose="020B0604020202020204" pitchFamily="34" charset="0"/>
            </a:endParaRPr>
          </a:p>
          <a:p>
            <a:pPr marL="1028700" lvl="1" indent="-342900"/>
            <a:r>
              <a:rPr lang="en-US" dirty="0">
                <a:latin typeface="Arial" panose="020B0604020202020204" pitchFamily="34" charset="0"/>
                <a:cs typeface="Arial" panose="020B0604020202020204" pitchFamily="34" charset="0"/>
              </a:rPr>
              <a:t>environmental technology</a:t>
            </a:r>
            <a:endParaRPr lang="sk-SK" dirty="0">
              <a:latin typeface="Arial" panose="020B0604020202020204" pitchFamily="34" charset="0"/>
              <a:cs typeface="Arial" panose="020B0604020202020204" pitchFamily="34" charset="0"/>
            </a:endParaRPr>
          </a:p>
        </p:txBody>
      </p:sp>
      <p:grpSp>
        <p:nvGrpSpPr>
          <p:cNvPr id="8" name="Skupina 7">
            <a:extLst>
              <a:ext uri="{FF2B5EF4-FFF2-40B4-BE49-F238E27FC236}">
                <a16:creationId xmlns:a16="http://schemas.microsoft.com/office/drawing/2014/main" id="{E7AF72D1-45F6-A80E-B0B4-0911E9585B9A}"/>
              </a:ext>
            </a:extLst>
          </p:cNvPr>
          <p:cNvGrpSpPr>
            <a:grpSpLocks noChangeAspect="1"/>
          </p:cNvGrpSpPr>
          <p:nvPr/>
        </p:nvGrpSpPr>
        <p:grpSpPr>
          <a:xfrm>
            <a:off x="6420915" y="6311182"/>
            <a:ext cx="905038" cy="450000"/>
            <a:chOff x="6252026" y="4365694"/>
            <a:chExt cx="2172099" cy="1080000"/>
          </a:xfrm>
        </p:grpSpPr>
        <p:pic>
          <p:nvPicPr>
            <p:cNvPr id="9" name="Picture 4" descr="Logotypes | Norway grants">
              <a:extLst>
                <a:ext uri="{FF2B5EF4-FFF2-40B4-BE49-F238E27FC236}">
                  <a16:creationId xmlns:a16="http://schemas.microsoft.com/office/drawing/2014/main" id="{A617C768-920D-500D-211B-89CA519E4E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2026" y="4365694"/>
              <a:ext cx="963001"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Obrázok 9">
              <a:extLst>
                <a:ext uri="{FF2B5EF4-FFF2-40B4-BE49-F238E27FC236}">
                  <a16:creationId xmlns:a16="http://schemas.microsoft.com/office/drawing/2014/main" id="{3D86FD2C-CB4A-5803-D15A-D525EA0FCFC8}"/>
                </a:ext>
              </a:extLst>
            </p:cNvPr>
            <p:cNvPicPr>
              <a:picLocks noChangeAspect="1"/>
            </p:cNvPicPr>
            <p:nvPr/>
          </p:nvPicPr>
          <p:blipFill>
            <a:blip r:embed="rId6"/>
            <a:stretch>
              <a:fillRect/>
            </a:stretch>
          </p:blipFill>
          <p:spPr>
            <a:xfrm>
              <a:off x="7344124" y="4365694"/>
              <a:ext cx="1080001" cy="1080000"/>
            </a:xfrm>
            <a:prstGeom prst="rect">
              <a:avLst/>
            </a:prstGeom>
          </p:spPr>
        </p:pic>
      </p:grpSp>
    </p:spTree>
    <p:extLst>
      <p:ext uri="{BB962C8B-B14F-4D97-AF65-F5344CB8AC3E}">
        <p14:creationId xmlns:p14="http://schemas.microsoft.com/office/powerpoint/2010/main" val="1886835168"/>
      </p:ext>
    </p:extLst>
  </p:cSld>
  <p:clrMapOvr>
    <a:masterClrMapping/>
  </p:clrMapOvr>
</p:sld>
</file>

<file path=ppt/theme/theme1.xml><?xml version="1.0" encoding="utf-8"?>
<a:theme xmlns:a="http://schemas.openxmlformats.org/drawingml/2006/main" name="Motív balíka Office">
  <a:themeElements>
    <a:clrScheme name="Motív balíka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otív balíka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ív balíka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ív balíka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10154</TotalTime>
  <Words>2990</Words>
  <Application>Microsoft Office PowerPoint</Application>
  <PresentationFormat>Prezentácia na obrazovke (4:3)</PresentationFormat>
  <Paragraphs>350</Paragraphs>
  <Slides>30</Slides>
  <Notes>30</Notes>
  <HiddenSlides>4</HiddenSlides>
  <MMClips>1</MMClips>
  <ScaleCrop>false</ScaleCrop>
  <HeadingPairs>
    <vt:vector size="6" baseType="variant">
      <vt:variant>
        <vt:lpstr>Použité písma</vt:lpstr>
      </vt:variant>
      <vt:variant>
        <vt:i4>5</vt:i4>
      </vt:variant>
      <vt:variant>
        <vt:lpstr>Motív</vt:lpstr>
      </vt:variant>
      <vt:variant>
        <vt:i4>1</vt:i4>
      </vt:variant>
      <vt:variant>
        <vt:lpstr>Nadpisy snímok</vt:lpstr>
      </vt:variant>
      <vt:variant>
        <vt:i4>30</vt:i4>
      </vt:variant>
    </vt:vector>
  </HeadingPairs>
  <TitlesOfParts>
    <vt:vector size="36" baseType="lpstr">
      <vt:lpstr>Arial</vt:lpstr>
      <vt:lpstr>Calibri</vt:lpstr>
      <vt:lpstr>Calibri Light</vt:lpstr>
      <vt:lpstr>Source Sans Pro</vt:lpstr>
      <vt:lpstr>Wingdings</vt:lpstr>
      <vt:lpstr>Motív balíka Office</vt:lpstr>
      <vt:lpstr>UNIVERSITY OF ŽILINA  FACULTY OF MECHANICAL ENGINEERING   EDUCATION,  RESEARCH &amp; DEVELOPMENT ACTIVITIES  </vt:lpstr>
      <vt:lpstr>University of Žilina – applicant (team)</vt:lpstr>
      <vt:lpstr>University Campus</vt:lpstr>
      <vt:lpstr>University of Žilina (UNIZA): faculties</vt:lpstr>
      <vt:lpstr>History</vt:lpstr>
      <vt:lpstr>UNIZA: Faculty of Mechanical Engineering</vt:lpstr>
      <vt:lpstr>Education activities</vt:lpstr>
      <vt:lpstr>Education activities</vt:lpstr>
      <vt:lpstr>Education activities</vt:lpstr>
      <vt:lpstr>Education activities</vt:lpstr>
      <vt:lpstr>Ranking the University and Faculty</vt:lpstr>
      <vt:lpstr>The most important industry references....</vt:lpstr>
      <vt:lpstr>Awards</vt:lpstr>
      <vt:lpstr>Focus</vt:lpstr>
      <vt:lpstr>Research and Development activities</vt:lpstr>
      <vt:lpstr>Research and Development activities</vt:lpstr>
      <vt:lpstr>Research and Development activities</vt:lpstr>
      <vt:lpstr>Additive manufacturing at Faculty</vt:lpstr>
      <vt:lpstr>Additive manufacturing </vt:lpstr>
      <vt:lpstr>Additive manufacturing </vt:lpstr>
      <vt:lpstr>Additive manufacturing </vt:lpstr>
      <vt:lpstr>Additive manufacturing </vt:lpstr>
      <vt:lpstr>Additive manufacturing </vt:lpstr>
      <vt:lpstr>Additive manufacturing </vt:lpstr>
      <vt:lpstr>Additive manufacturing </vt:lpstr>
      <vt:lpstr>Additive manufacturing </vt:lpstr>
      <vt:lpstr>Additive manufacturing </vt:lpstr>
      <vt:lpstr>Additive manufacturing </vt:lpstr>
      <vt:lpstr>Additive manufacturing </vt:lpstr>
      <vt:lpstr>Thank you for your attention</vt:lpstr>
    </vt:vector>
  </TitlesOfParts>
  <Company>ATC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Prezentácia programu PowerPoint</dc:title>
  <dc:creator>XI</dc:creator>
  <cp:lastModifiedBy>Michal Šajgalík</cp:lastModifiedBy>
  <cp:revision>71</cp:revision>
  <dcterms:created xsi:type="dcterms:W3CDTF">2021-04-12T06:48:28Z</dcterms:created>
  <dcterms:modified xsi:type="dcterms:W3CDTF">2022-11-28T15:41:11Z</dcterms:modified>
</cp:coreProperties>
</file>